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9" r:id="rId3"/>
    <p:sldId id="261" r:id="rId4"/>
    <p:sldId id="331" r:id="rId5"/>
    <p:sldId id="312" r:id="rId6"/>
    <p:sldId id="332" r:id="rId7"/>
    <p:sldId id="315" r:id="rId8"/>
    <p:sldId id="316" r:id="rId9"/>
    <p:sldId id="327" r:id="rId10"/>
    <p:sldId id="363" r:id="rId11"/>
    <p:sldId id="333" r:id="rId12"/>
    <p:sldId id="336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04" r:id="rId32"/>
    <p:sldId id="305" r:id="rId33"/>
    <p:sldId id="303" r:id="rId34"/>
    <p:sldId id="302" r:id="rId3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7"/>
    </p:embeddedFont>
    <p:embeddedFont>
      <p:font typeface="Cambria Math" panose="02040503050406030204" pitchFamily="18" charset="0"/>
      <p:regular r:id="rId38"/>
    </p:embeddedFont>
    <p:embeddedFont>
      <p:font typeface="Dubai Medium" panose="020B0603030403030204" pitchFamily="34" charset="-78"/>
      <p:regular r:id="rId39"/>
    </p:embeddedFont>
    <p:embeddedFont>
      <p:font typeface="Economica" panose="020B060402020202020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a alnissany" initials="aa" lastIdx="1" clrIdx="0">
    <p:extLst>
      <p:ext uri="{19B8F6BF-5375-455C-9EA6-DF929625EA0E}">
        <p15:presenceInfo xmlns:p15="http://schemas.microsoft.com/office/powerpoint/2012/main" userId="635d8a201bda3e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263590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a263590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22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upport-vector-machine-formulation-and-derivation-b146ce89f28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towardsdatascience.com/logistic-regression-b0af09cdb8ad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47113" y="876300"/>
            <a:ext cx="3249774" cy="1670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(Ensemble Methods)</a:t>
            </a:r>
            <a:br>
              <a:rPr lang="en-US" dirty="0"/>
            </a:br>
            <a:r>
              <a:rPr lang="en-US" sz="1600" dirty="0"/>
              <a:t>Part 2 : Boosting</a:t>
            </a:r>
            <a:br>
              <a:rPr lang="en-US" sz="1600" dirty="0"/>
            </a:br>
            <a:r>
              <a:rPr lang="en-US" sz="1600" dirty="0"/>
              <a:t>Gradient Boosted Trees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445160"/>
            <a:ext cx="30546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by:</a:t>
            </a:r>
            <a:endParaRPr sz="1842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Eng. Alaa Al Nissany</a:t>
            </a:r>
            <a:endParaRPr sz="184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9ACD2-22AC-3318-0F46-2B303A69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8" y="2450343"/>
            <a:ext cx="2461846" cy="252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10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97596B2-C87B-4B01-F003-E8FC811F15B6}"/>
              </a:ext>
            </a:extLst>
          </p:cNvPr>
          <p:cNvCxnSpPr>
            <a:stCxn id="141" idx="3"/>
            <a:endCxn id="36" idx="1"/>
          </p:cNvCxnSpPr>
          <p:nvPr/>
        </p:nvCxnSpPr>
        <p:spPr>
          <a:xfrm>
            <a:off x="5379375" y="1440001"/>
            <a:ext cx="506542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90F446F-74B0-CC50-E284-253E518DFB9B}"/>
              </a:ext>
            </a:extLst>
          </p:cNvPr>
          <p:cNvCxnSpPr>
            <a:stCxn id="155" idx="3"/>
            <a:endCxn id="49" idx="1"/>
          </p:cNvCxnSpPr>
          <p:nvPr/>
        </p:nvCxnSpPr>
        <p:spPr>
          <a:xfrm>
            <a:off x="7224179" y="1440001"/>
            <a:ext cx="494401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0C37749-9BA3-253B-3CDD-B440C2A6BFCA}"/>
              </a:ext>
            </a:extLst>
          </p:cNvPr>
          <p:cNvGrpSpPr/>
          <p:nvPr/>
        </p:nvGrpSpPr>
        <p:grpSpPr>
          <a:xfrm>
            <a:off x="7718580" y="2417191"/>
            <a:ext cx="1338262" cy="2246714"/>
            <a:chOff x="7718580" y="2417191"/>
            <a:chExt cx="1338262" cy="22467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B62F728-208E-4596-5D9C-B13517A9D208}"/>
                </a:ext>
              </a:extLst>
            </p:cNvPr>
            <p:cNvSpPr/>
            <p:nvPr/>
          </p:nvSpPr>
          <p:spPr>
            <a:xfrm>
              <a:off x="7718580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5F058B5-AFCC-F0CD-DAB2-2C020AF414F2}"/>
                </a:ext>
              </a:extLst>
            </p:cNvPr>
            <p:cNvGrpSpPr/>
            <p:nvPr/>
          </p:nvGrpSpPr>
          <p:grpSpPr>
            <a:xfrm>
              <a:off x="7855583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A5AA31D-72DA-02E6-4A94-5B63AC4CD9B5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80B8871-FA18-43A4-F2C2-CE86E57D06CB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588832-9749-5D14-6A16-62B4EA8C9806}"/>
                </a:ext>
              </a:extLst>
            </p:cNvPr>
            <p:cNvSpPr/>
            <p:nvPr/>
          </p:nvSpPr>
          <p:spPr>
            <a:xfrm>
              <a:off x="8678288" y="397724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FBAE838-ECCB-9A70-351B-7B8FB5B544DD}"/>
                </a:ext>
              </a:extLst>
            </p:cNvPr>
            <p:cNvSpPr/>
            <p:nvPr/>
          </p:nvSpPr>
          <p:spPr>
            <a:xfrm>
              <a:off x="8454562" y="4096439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C93B42-8308-F4CA-4042-B73888AFE6D4}"/>
                </a:ext>
              </a:extLst>
            </p:cNvPr>
            <p:cNvSpPr/>
            <p:nvPr/>
          </p:nvSpPr>
          <p:spPr>
            <a:xfrm>
              <a:off x="8204572" y="407377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0E8B761-3AAD-4D4B-1317-28E0A1061509}"/>
                </a:ext>
              </a:extLst>
            </p:cNvPr>
            <p:cNvSpPr/>
            <p:nvPr/>
          </p:nvSpPr>
          <p:spPr>
            <a:xfrm>
              <a:off x="8454562" y="416890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03B5FC-0BCF-DF40-DA8D-1EEBF651908A}"/>
                </a:ext>
              </a:extLst>
            </p:cNvPr>
            <p:cNvSpPr/>
            <p:nvPr/>
          </p:nvSpPr>
          <p:spPr>
            <a:xfrm>
              <a:off x="8571631" y="398175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A4375DA-A009-325F-77A3-02C9E80990ED}"/>
                </a:ext>
              </a:extLst>
            </p:cNvPr>
            <p:cNvSpPr/>
            <p:nvPr/>
          </p:nvSpPr>
          <p:spPr>
            <a:xfrm>
              <a:off x="8140557" y="403348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EE1F02-41A9-250A-AF80-1B5144F27AAA}"/>
                </a:ext>
              </a:extLst>
            </p:cNvPr>
            <p:cNvSpPr/>
            <p:nvPr/>
          </p:nvSpPr>
          <p:spPr>
            <a:xfrm>
              <a:off x="8321877" y="428274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5C6E11A-B745-6AB8-EE0B-47ED584602C5}"/>
                </a:ext>
              </a:extLst>
            </p:cNvPr>
            <p:cNvSpPr/>
            <p:nvPr/>
          </p:nvSpPr>
          <p:spPr>
            <a:xfrm>
              <a:off x="8027697" y="4053909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20DAE10-2FC7-7085-556C-45234DA2361A}"/>
                </a:ext>
              </a:extLst>
            </p:cNvPr>
            <p:cNvSpPr/>
            <p:nvPr/>
          </p:nvSpPr>
          <p:spPr>
            <a:xfrm>
              <a:off x="7946071" y="422912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3438EEE-3A50-1966-3705-9407E6F28DC8}"/>
                </a:ext>
              </a:extLst>
            </p:cNvPr>
            <p:cNvSpPr/>
            <p:nvPr/>
          </p:nvSpPr>
          <p:spPr>
            <a:xfrm>
              <a:off x="7742942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6757346-39EE-4646-FA1F-41237EC1632C}"/>
                </a:ext>
              </a:extLst>
            </p:cNvPr>
            <p:cNvCxnSpPr>
              <a:stCxn id="49" idx="0"/>
              <a:endCxn id="179" idx="2"/>
            </p:cNvCxnSpPr>
            <p:nvPr/>
          </p:nvCxnSpPr>
          <p:spPr>
            <a:xfrm flipV="1">
              <a:off x="8387711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646ABBB-5906-6C9B-C728-777960F34909}"/>
              </a:ext>
            </a:extLst>
          </p:cNvPr>
          <p:cNvCxnSpPr>
            <a:cxnSpLocks/>
            <a:stCxn id="101" idx="3"/>
            <a:endCxn id="23" idx="1"/>
          </p:cNvCxnSpPr>
          <p:nvPr/>
        </p:nvCxnSpPr>
        <p:spPr>
          <a:xfrm>
            <a:off x="3538311" y="1440001"/>
            <a:ext cx="502802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152483F-029E-8B88-08A9-CA13D900DBC5}"/>
              </a:ext>
            </a:extLst>
          </p:cNvPr>
          <p:cNvGrpSpPr/>
          <p:nvPr/>
        </p:nvGrpSpPr>
        <p:grpSpPr>
          <a:xfrm>
            <a:off x="2106700" y="661354"/>
            <a:ext cx="1511367" cy="4002551"/>
            <a:chOff x="2106700" y="661354"/>
            <a:chExt cx="1511367" cy="40025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763471B-67C4-DB6B-A773-BAF7AC6A6E93}"/>
                </a:ext>
              </a:extLst>
            </p:cNvPr>
            <p:cNvSpPr/>
            <p:nvPr/>
          </p:nvSpPr>
          <p:spPr>
            <a:xfrm>
              <a:off x="2200049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ADD143-B8F6-89B0-CE8C-835D70071D2B}"/>
                </a:ext>
              </a:extLst>
            </p:cNvPr>
            <p:cNvGrpSpPr/>
            <p:nvPr/>
          </p:nvGrpSpPr>
          <p:grpSpPr>
            <a:xfrm>
              <a:off x="2337052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A29F01D-989B-98DC-8C1E-6DF86EED6173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431696B-B5EC-73B5-998B-659CF321374F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E1CF09-7603-7DEE-8950-23AA22DE0508}"/>
                </a:ext>
              </a:extLst>
            </p:cNvPr>
            <p:cNvSpPr/>
            <p:nvPr/>
          </p:nvSpPr>
          <p:spPr>
            <a:xfrm>
              <a:off x="3159757" y="3977241"/>
              <a:ext cx="85061" cy="8506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7A61EB-37B8-C976-8552-E3739CFF6DF4}"/>
                </a:ext>
              </a:extLst>
            </p:cNvPr>
            <p:cNvSpPr/>
            <p:nvPr/>
          </p:nvSpPr>
          <p:spPr>
            <a:xfrm>
              <a:off x="2936031" y="4096439"/>
              <a:ext cx="85061" cy="8506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FB356B-99C2-E9F2-DF8C-50905697AFE1}"/>
                </a:ext>
              </a:extLst>
            </p:cNvPr>
            <p:cNvSpPr/>
            <p:nvPr/>
          </p:nvSpPr>
          <p:spPr>
            <a:xfrm>
              <a:off x="2686041" y="4073770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6F5295-7DF5-33DB-750C-410164F0A412}"/>
                </a:ext>
              </a:extLst>
            </p:cNvPr>
            <p:cNvSpPr/>
            <p:nvPr/>
          </p:nvSpPr>
          <p:spPr>
            <a:xfrm>
              <a:off x="2936031" y="416890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A83CB8-636F-6DB0-29AE-5254346CEFEF}"/>
                </a:ext>
              </a:extLst>
            </p:cNvPr>
            <p:cNvSpPr/>
            <p:nvPr/>
          </p:nvSpPr>
          <p:spPr>
            <a:xfrm>
              <a:off x="3053100" y="3981757"/>
              <a:ext cx="85061" cy="8506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CF08B-7F00-35A5-87CC-8F2F7E125539}"/>
                </a:ext>
              </a:extLst>
            </p:cNvPr>
            <p:cNvSpPr/>
            <p:nvPr/>
          </p:nvSpPr>
          <p:spPr>
            <a:xfrm>
              <a:off x="2622026" y="4033480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4A7FAC4-3B57-6512-0E5A-60B4ADCF9CDB}"/>
                </a:ext>
              </a:extLst>
            </p:cNvPr>
            <p:cNvSpPr/>
            <p:nvPr/>
          </p:nvSpPr>
          <p:spPr>
            <a:xfrm>
              <a:off x="2803346" y="4282747"/>
              <a:ext cx="85061" cy="8506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1EF225-CE70-939A-507D-6781DBF989E6}"/>
                </a:ext>
              </a:extLst>
            </p:cNvPr>
            <p:cNvSpPr/>
            <p:nvPr/>
          </p:nvSpPr>
          <p:spPr>
            <a:xfrm>
              <a:off x="2509166" y="4053909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DBAFE0-22C9-5191-FA72-4DDED29BF9B0}"/>
                </a:ext>
              </a:extLst>
            </p:cNvPr>
            <p:cNvSpPr/>
            <p:nvPr/>
          </p:nvSpPr>
          <p:spPr>
            <a:xfrm>
              <a:off x="2427540" y="422912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43ECC03-F737-4519-C5E0-CD61CAB444FF}"/>
                </a:ext>
              </a:extLst>
            </p:cNvPr>
            <p:cNvSpPr/>
            <p:nvPr/>
          </p:nvSpPr>
          <p:spPr>
            <a:xfrm>
              <a:off x="2200049" y="91368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517EA75-45FE-E0DC-A014-426314B99B6A}"/>
                </a:ext>
              </a:extLst>
            </p:cNvPr>
            <p:cNvGrpSpPr/>
            <p:nvPr/>
          </p:nvGrpSpPr>
          <p:grpSpPr>
            <a:xfrm>
              <a:off x="2337052" y="1120187"/>
              <a:ext cx="1063256" cy="680484"/>
              <a:chOff x="903767" y="3732028"/>
              <a:chExt cx="1063256" cy="680484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2D9ABCB-313F-6CC0-90F6-37E49CB7D60C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FA06918-5CFC-FA14-83E3-6C76DD8C64B3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8F8E14-6D67-A398-39D9-CAA0CD630787}"/>
                </a:ext>
              </a:extLst>
            </p:cNvPr>
            <p:cNvSpPr/>
            <p:nvPr/>
          </p:nvSpPr>
          <p:spPr>
            <a:xfrm>
              <a:off x="3159757" y="127964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6862076-875A-B8DD-2F7A-167F1035D0D9}"/>
                </a:ext>
              </a:extLst>
            </p:cNvPr>
            <p:cNvSpPr/>
            <p:nvPr/>
          </p:nvSpPr>
          <p:spPr>
            <a:xfrm>
              <a:off x="2936031" y="139884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E6E03EA-68D5-73C5-041F-4FAE7A7DBC83}"/>
                </a:ext>
              </a:extLst>
            </p:cNvPr>
            <p:cNvSpPr/>
            <p:nvPr/>
          </p:nvSpPr>
          <p:spPr>
            <a:xfrm>
              <a:off x="2686041" y="137617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1B8BA01-C390-5BFB-0036-8E59718F12F7}"/>
                </a:ext>
              </a:extLst>
            </p:cNvPr>
            <p:cNvSpPr/>
            <p:nvPr/>
          </p:nvSpPr>
          <p:spPr>
            <a:xfrm>
              <a:off x="2936031" y="1471314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09A0F44-E899-2D94-9470-5D82BBFF195E}"/>
                </a:ext>
              </a:extLst>
            </p:cNvPr>
            <p:cNvSpPr/>
            <p:nvPr/>
          </p:nvSpPr>
          <p:spPr>
            <a:xfrm>
              <a:off x="3053100" y="128416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254B741-0751-2C83-E844-89BA15ED8816}"/>
                </a:ext>
              </a:extLst>
            </p:cNvPr>
            <p:cNvSpPr/>
            <p:nvPr/>
          </p:nvSpPr>
          <p:spPr>
            <a:xfrm>
              <a:off x="2622026" y="133588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0BC3FC-7691-49E9-9124-783FF7DC0697}"/>
                </a:ext>
              </a:extLst>
            </p:cNvPr>
            <p:cNvSpPr/>
            <p:nvPr/>
          </p:nvSpPr>
          <p:spPr>
            <a:xfrm>
              <a:off x="2803346" y="158515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56D16EC-6DF1-5E54-21A4-C952FF2651AB}"/>
                </a:ext>
              </a:extLst>
            </p:cNvPr>
            <p:cNvSpPr/>
            <p:nvPr/>
          </p:nvSpPr>
          <p:spPr>
            <a:xfrm>
              <a:off x="2509166" y="135631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07C8747-AEDF-30F5-46C8-2B254275B546}"/>
                </a:ext>
              </a:extLst>
            </p:cNvPr>
            <p:cNvSpPr/>
            <p:nvPr/>
          </p:nvSpPr>
          <p:spPr>
            <a:xfrm>
              <a:off x="2427540" y="1531533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0569E28-FA35-1886-EC0F-BA23552EA3B1}"/>
                </a:ext>
              </a:extLst>
            </p:cNvPr>
            <p:cNvSpPr/>
            <p:nvPr/>
          </p:nvSpPr>
          <p:spPr>
            <a:xfrm>
              <a:off x="2224411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CA3AC92D-3FA8-1EFB-BF65-AD29A8D276FD}"/>
                </a:ext>
              </a:extLst>
            </p:cNvPr>
            <p:cNvCxnSpPr>
              <a:stCxn id="4" idx="0"/>
              <a:endCxn id="176" idx="2"/>
            </p:cNvCxnSpPr>
            <p:nvPr/>
          </p:nvCxnSpPr>
          <p:spPr>
            <a:xfrm flipV="1">
              <a:off x="2869180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0584344D-30C9-C3F7-DDD6-540F45FDEDBB}"/>
                </a:ext>
              </a:extLst>
            </p:cNvPr>
            <p:cNvCxnSpPr>
              <a:stCxn id="176" idx="0"/>
              <a:endCxn id="101" idx="2"/>
            </p:cNvCxnSpPr>
            <p:nvPr/>
          </p:nvCxnSpPr>
          <p:spPr>
            <a:xfrm flipH="1" flipV="1">
              <a:off x="2869180" y="1966312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51A6E4-029F-CD49-72DF-0C17364BC375}"/>
                </a:ext>
              </a:extLst>
            </p:cNvPr>
            <p:cNvSpPr/>
            <p:nvPr/>
          </p:nvSpPr>
          <p:spPr>
            <a:xfrm rot="1716832">
              <a:off x="2815582" y="906482"/>
              <a:ext cx="802485" cy="1333414"/>
            </a:xfrm>
            <a:custGeom>
              <a:avLst/>
              <a:gdLst>
                <a:gd name="connsiteX0" fmla="*/ 0 w 802485"/>
                <a:gd name="connsiteY0" fmla="*/ 134345 h 1333414"/>
                <a:gd name="connsiteX1" fmla="*/ 206925 w 802485"/>
                <a:gd name="connsiteY1" fmla="*/ 21461 h 1333414"/>
                <a:gd name="connsiteX2" fmla="*/ 444959 w 802485"/>
                <a:gd name="connsiteY2" fmla="*/ 91455 h 1333414"/>
                <a:gd name="connsiteX3" fmla="*/ 781025 w 802485"/>
                <a:gd name="connsiteY3" fmla="*/ 707490 h 1333414"/>
                <a:gd name="connsiteX4" fmla="*/ 711031 w 802485"/>
                <a:gd name="connsiteY4" fmla="*/ 945524 h 1333414"/>
                <a:gd name="connsiteX5" fmla="*/ 0 w 802485"/>
                <a:gd name="connsiteY5" fmla="*/ 1333414 h 133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2485" h="1333414">
                  <a:moveTo>
                    <a:pt x="0" y="134345"/>
                  </a:moveTo>
                  <a:lnTo>
                    <a:pt x="206925" y="21461"/>
                  </a:lnTo>
                  <a:cubicBezTo>
                    <a:pt x="291984" y="-24942"/>
                    <a:pt x="398556" y="6396"/>
                    <a:pt x="444959" y="91455"/>
                  </a:cubicBezTo>
                  <a:lnTo>
                    <a:pt x="781025" y="707490"/>
                  </a:lnTo>
                  <a:cubicBezTo>
                    <a:pt x="827428" y="792550"/>
                    <a:pt x="796090" y="899121"/>
                    <a:pt x="711031" y="945524"/>
                  </a:cubicBezTo>
                  <a:lnTo>
                    <a:pt x="0" y="1333414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6AC62B2-34B9-ED82-BA50-6F8CFA6A15B3}"/>
                </a:ext>
              </a:extLst>
            </p:cNvPr>
            <p:cNvSpPr/>
            <p:nvPr/>
          </p:nvSpPr>
          <p:spPr>
            <a:xfrm rot="1696008">
              <a:off x="2106700" y="661354"/>
              <a:ext cx="739338" cy="1295916"/>
            </a:xfrm>
            <a:custGeom>
              <a:avLst/>
              <a:gdLst>
                <a:gd name="connsiteX0" fmla="*/ 92390 w 739338"/>
                <a:gd name="connsiteY0" fmla="*/ 347862 h 1295916"/>
                <a:gd name="connsiteX1" fmla="*/ 739338 w 739338"/>
                <a:gd name="connsiteY1" fmla="*/ 0 h 1295916"/>
                <a:gd name="connsiteX2" fmla="*/ 739338 w 739338"/>
                <a:gd name="connsiteY2" fmla="*/ 1195142 h 1295916"/>
                <a:gd name="connsiteX3" fmla="*/ 590890 w 739338"/>
                <a:gd name="connsiteY3" fmla="*/ 1274962 h 1295916"/>
                <a:gd name="connsiteX4" fmla="*/ 353285 w 739338"/>
                <a:gd name="connsiteY4" fmla="*/ 1203527 h 1295916"/>
                <a:gd name="connsiteX5" fmla="*/ 20955 w 739338"/>
                <a:gd name="connsiteY5" fmla="*/ 585467 h 1295916"/>
                <a:gd name="connsiteX6" fmla="*/ 92390 w 739338"/>
                <a:gd name="connsiteY6" fmla="*/ 347862 h 12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38" h="1295916">
                  <a:moveTo>
                    <a:pt x="92390" y="347862"/>
                  </a:moveTo>
                  <a:lnTo>
                    <a:pt x="739338" y="0"/>
                  </a:lnTo>
                  <a:lnTo>
                    <a:pt x="739338" y="1195142"/>
                  </a:lnTo>
                  <a:lnTo>
                    <a:pt x="590890" y="1274962"/>
                  </a:lnTo>
                  <a:cubicBezTo>
                    <a:pt x="505551" y="1320848"/>
                    <a:pt x="399171" y="1288866"/>
                    <a:pt x="353285" y="1203527"/>
                  </a:cubicBezTo>
                  <a:lnTo>
                    <a:pt x="20955" y="585467"/>
                  </a:lnTo>
                  <a:cubicBezTo>
                    <a:pt x="-24931" y="500128"/>
                    <a:pt x="7052" y="393748"/>
                    <a:pt x="92390" y="34786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66CE385-C4BC-EA50-8F1A-470C6C7DE0B0}"/>
              </a:ext>
            </a:extLst>
          </p:cNvPr>
          <p:cNvGrpSpPr/>
          <p:nvPr/>
        </p:nvGrpSpPr>
        <p:grpSpPr>
          <a:xfrm>
            <a:off x="5882471" y="912686"/>
            <a:ext cx="1341708" cy="3751219"/>
            <a:chOff x="5882471" y="912686"/>
            <a:chExt cx="1341708" cy="375121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7271BB2-B914-01F1-15F1-9F74D3097A24}"/>
                </a:ext>
              </a:extLst>
            </p:cNvPr>
            <p:cNvSpPr/>
            <p:nvPr/>
          </p:nvSpPr>
          <p:spPr>
            <a:xfrm>
              <a:off x="5885917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B0C768E-2121-DB5C-D265-CAC01AD1038C}"/>
                </a:ext>
              </a:extLst>
            </p:cNvPr>
            <p:cNvGrpSpPr/>
            <p:nvPr/>
          </p:nvGrpSpPr>
          <p:grpSpPr>
            <a:xfrm>
              <a:off x="6022920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AE8BC4B-EBA0-1C6A-DDDD-A52A44FC2E5A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F8D22EB-722C-BA02-368B-D69BC385D4FC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6B6AD00-D69B-0B54-1995-4F8419A290C8}"/>
                </a:ext>
              </a:extLst>
            </p:cNvPr>
            <p:cNvSpPr/>
            <p:nvPr/>
          </p:nvSpPr>
          <p:spPr>
            <a:xfrm>
              <a:off x="6845625" y="397724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F031FB-D5A2-5B8C-A480-6F1992865C34}"/>
                </a:ext>
              </a:extLst>
            </p:cNvPr>
            <p:cNvSpPr/>
            <p:nvPr/>
          </p:nvSpPr>
          <p:spPr>
            <a:xfrm>
              <a:off x="6621899" y="4096439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3427F0-19E1-746E-ABA2-4ABE5F927D49}"/>
                </a:ext>
              </a:extLst>
            </p:cNvPr>
            <p:cNvSpPr/>
            <p:nvPr/>
          </p:nvSpPr>
          <p:spPr>
            <a:xfrm>
              <a:off x="6371909" y="4073770"/>
              <a:ext cx="85061" cy="850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344E34-A3C3-50C8-341A-373EABB0DE86}"/>
                </a:ext>
              </a:extLst>
            </p:cNvPr>
            <p:cNvSpPr/>
            <p:nvPr/>
          </p:nvSpPr>
          <p:spPr>
            <a:xfrm>
              <a:off x="6621899" y="416890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035B08D-6674-E179-B84C-9CCC05BBE44B}"/>
                </a:ext>
              </a:extLst>
            </p:cNvPr>
            <p:cNvSpPr/>
            <p:nvPr/>
          </p:nvSpPr>
          <p:spPr>
            <a:xfrm>
              <a:off x="6738968" y="398175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D379179-1F97-8E08-3334-EA84D70C3B14}"/>
                </a:ext>
              </a:extLst>
            </p:cNvPr>
            <p:cNvSpPr/>
            <p:nvPr/>
          </p:nvSpPr>
          <p:spPr>
            <a:xfrm>
              <a:off x="6307894" y="4033480"/>
              <a:ext cx="85061" cy="850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06DDD7E-6C3A-CA11-F149-41C942EDC935}"/>
                </a:ext>
              </a:extLst>
            </p:cNvPr>
            <p:cNvSpPr/>
            <p:nvPr/>
          </p:nvSpPr>
          <p:spPr>
            <a:xfrm>
              <a:off x="6489214" y="4282747"/>
              <a:ext cx="85061" cy="8506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4E1139D-6428-82F6-61E7-499510C62A5A}"/>
                </a:ext>
              </a:extLst>
            </p:cNvPr>
            <p:cNvSpPr/>
            <p:nvPr/>
          </p:nvSpPr>
          <p:spPr>
            <a:xfrm>
              <a:off x="6195034" y="4053909"/>
              <a:ext cx="85061" cy="850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6490A05-1EAA-C0C5-1DB1-9908603FB44C}"/>
                </a:ext>
              </a:extLst>
            </p:cNvPr>
            <p:cNvSpPr/>
            <p:nvPr/>
          </p:nvSpPr>
          <p:spPr>
            <a:xfrm>
              <a:off x="6113408" y="4229126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250C7CE-5A23-D07E-E5B2-204F0DE240A2}"/>
                </a:ext>
              </a:extLst>
            </p:cNvPr>
            <p:cNvSpPr/>
            <p:nvPr/>
          </p:nvSpPr>
          <p:spPr>
            <a:xfrm>
              <a:off x="5885917" y="91368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42EB419-B43D-EA94-C1C5-26B73EE67728}"/>
                </a:ext>
              </a:extLst>
            </p:cNvPr>
            <p:cNvGrpSpPr/>
            <p:nvPr/>
          </p:nvGrpSpPr>
          <p:grpSpPr>
            <a:xfrm>
              <a:off x="6022920" y="1120187"/>
              <a:ext cx="1063256" cy="680484"/>
              <a:chOff x="903767" y="3732028"/>
              <a:chExt cx="1063256" cy="680484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84AEA52F-E368-F999-3CCD-DF655DB1A2E5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A11776D-4520-5102-DAF1-97624E9A2C7E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B07E09A-FAC9-0120-21CB-33B0C052B542}"/>
                </a:ext>
              </a:extLst>
            </p:cNvPr>
            <p:cNvSpPr/>
            <p:nvPr/>
          </p:nvSpPr>
          <p:spPr>
            <a:xfrm>
              <a:off x="6845625" y="127964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59B9583-B1E1-B2E1-4E94-C62AAC41FF62}"/>
                </a:ext>
              </a:extLst>
            </p:cNvPr>
            <p:cNvSpPr/>
            <p:nvPr/>
          </p:nvSpPr>
          <p:spPr>
            <a:xfrm>
              <a:off x="6621899" y="139884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EE72526-18C4-84A1-1A72-9C73F42E9905}"/>
                </a:ext>
              </a:extLst>
            </p:cNvPr>
            <p:cNvSpPr/>
            <p:nvPr/>
          </p:nvSpPr>
          <p:spPr>
            <a:xfrm>
              <a:off x="6621899" y="1471314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9FB7177-55DD-4803-C3F3-48A0278FA6E5}"/>
                </a:ext>
              </a:extLst>
            </p:cNvPr>
            <p:cNvSpPr/>
            <p:nvPr/>
          </p:nvSpPr>
          <p:spPr>
            <a:xfrm>
              <a:off x="6738968" y="128416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CEBBDC3-7FDD-BF15-F4A7-1DF0EF18E59A}"/>
                </a:ext>
              </a:extLst>
            </p:cNvPr>
            <p:cNvSpPr/>
            <p:nvPr/>
          </p:nvSpPr>
          <p:spPr>
            <a:xfrm>
              <a:off x="6113408" y="1531533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4C10EF5-9E5F-9460-F381-17225B7779D5}"/>
                </a:ext>
              </a:extLst>
            </p:cNvPr>
            <p:cNvSpPr/>
            <p:nvPr/>
          </p:nvSpPr>
          <p:spPr>
            <a:xfrm>
              <a:off x="5910279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3CD9322-136E-D1B7-C5A7-D77EC48B8E93}"/>
                </a:ext>
              </a:extLst>
            </p:cNvPr>
            <p:cNvCxnSpPr>
              <a:stCxn id="177" idx="0"/>
              <a:endCxn id="155" idx="2"/>
            </p:cNvCxnSpPr>
            <p:nvPr/>
          </p:nvCxnSpPr>
          <p:spPr>
            <a:xfrm flipH="1" flipV="1">
              <a:off x="6555048" y="1966312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570D1D3A-85C8-E5FB-EAA5-0ED4567D5AE6}"/>
                </a:ext>
              </a:extLst>
            </p:cNvPr>
            <p:cNvCxnSpPr>
              <a:stCxn id="36" idx="0"/>
              <a:endCxn id="177" idx="2"/>
            </p:cNvCxnSpPr>
            <p:nvPr/>
          </p:nvCxnSpPr>
          <p:spPr>
            <a:xfrm flipV="1">
              <a:off x="6555048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4A04227-1AB3-8E0B-B247-DE831FAD463D}"/>
                </a:ext>
              </a:extLst>
            </p:cNvPr>
            <p:cNvSpPr/>
            <p:nvPr/>
          </p:nvSpPr>
          <p:spPr>
            <a:xfrm>
              <a:off x="5882471" y="912686"/>
              <a:ext cx="575244" cy="1052623"/>
            </a:xfrm>
            <a:custGeom>
              <a:avLst/>
              <a:gdLst>
                <a:gd name="connsiteX0" fmla="*/ 175441 w 575244"/>
                <a:gd name="connsiteY0" fmla="*/ 0 h 1052623"/>
                <a:gd name="connsiteX1" fmla="*/ 575244 w 575244"/>
                <a:gd name="connsiteY1" fmla="*/ 0 h 1052623"/>
                <a:gd name="connsiteX2" fmla="*/ 575244 w 575244"/>
                <a:gd name="connsiteY2" fmla="*/ 1052623 h 1052623"/>
                <a:gd name="connsiteX3" fmla="*/ 175441 w 575244"/>
                <a:gd name="connsiteY3" fmla="*/ 1052623 h 1052623"/>
                <a:gd name="connsiteX4" fmla="*/ 0 w 575244"/>
                <a:gd name="connsiteY4" fmla="*/ 877182 h 1052623"/>
                <a:gd name="connsiteX5" fmla="*/ 0 w 575244"/>
                <a:gd name="connsiteY5" fmla="*/ 175441 h 1052623"/>
                <a:gd name="connsiteX6" fmla="*/ 175441 w 575244"/>
                <a:gd name="connsiteY6" fmla="*/ 0 h 105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244" h="1052623">
                  <a:moveTo>
                    <a:pt x="175441" y="0"/>
                  </a:moveTo>
                  <a:lnTo>
                    <a:pt x="575244" y="0"/>
                  </a:lnTo>
                  <a:lnTo>
                    <a:pt x="575244" y="1052623"/>
                  </a:lnTo>
                  <a:lnTo>
                    <a:pt x="175441" y="1052623"/>
                  </a:lnTo>
                  <a:cubicBezTo>
                    <a:pt x="78548" y="1052623"/>
                    <a:pt x="0" y="974075"/>
                    <a:pt x="0" y="877182"/>
                  </a:cubicBezTo>
                  <a:lnTo>
                    <a:pt x="0" y="175441"/>
                  </a:lnTo>
                  <a:cubicBezTo>
                    <a:pt x="0" y="78548"/>
                    <a:pt x="78548" y="0"/>
                    <a:pt x="175441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3654C9D-AC0F-F2A4-60B9-8620AE0DB2B4}"/>
                </a:ext>
              </a:extLst>
            </p:cNvPr>
            <p:cNvSpPr/>
            <p:nvPr/>
          </p:nvSpPr>
          <p:spPr>
            <a:xfrm>
              <a:off x="6459690" y="913368"/>
              <a:ext cx="763274" cy="1052623"/>
            </a:xfrm>
            <a:custGeom>
              <a:avLst/>
              <a:gdLst>
                <a:gd name="connsiteX0" fmla="*/ 0 w 763274"/>
                <a:gd name="connsiteY0" fmla="*/ 0 h 1052623"/>
                <a:gd name="connsiteX1" fmla="*/ 587833 w 763274"/>
                <a:gd name="connsiteY1" fmla="*/ 0 h 1052623"/>
                <a:gd name="connsiteX2" fmla="*/ 763274 w 763274"/>
                <a:gd name="connsiteY2" fmla="*/ 175441 h 1052623"/>
                <a:gd name="connsiteX3" fmla="*/ 763274 w 763274"/>
                <a:gd name="connsiteY3" fmla="*/ 877182 h 1052623"/>
                <a:gd name="connsiteX4" fmla="*/ 587833 w 763274"/>
                <a:gd name="connsiteY4" fmla="*/ 1052623 h 1052623"/>
                <a:gd name="connsiteX5" fmla="*/ 0 w 763274"/>
                <a:gd name="connsiteY5" fmla="*/ 1052623 h 105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274" h="1052623">
                  <a:moveTo>
                    <a:pt x="0" y="0"/>
                  </a:moveTo>
                  <a:lnTo>
                    <a:pt x="587833" y="0"/>
                  </a:lnTo>
                  <a:cubicBezTo>
                    <a:pt x="684726" y="0"/>
                    <a:pt x="763274" y="78548"/>
                    <a:pt x="763274" y="175441"/>
                  </a:cubicBezTo>
                  <a:lnTo>
                    <a:pt x="763274" y="877182"/>
                  </a:lnTo>
                  <a:cubicBezTo>
                    <a:pt x="763274" y="974075"/>
                    <a:pt x="684726" y="1052623"/>
                    <a:pt x="587833" y="1052623"/>
                  </a:cubicBezTo>
                  <a:lnTo>
                    <a:pt x="0" y="1052623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EAC232E-7978-93D7-F292-5A477046EC34}"/>
                </a:ext>
              </a:extLst>
            </p:cNvPr>
            <p:cNvSpPr/>
            <p:nvPr/>
          </p:nvSpPr>
          <p:spPr>
            <a:xfrm>
              <a:off x="6371909" y="1376177"/>
              <a:ext cx="85061" cy="85061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5505D46-347B-0825-87D5-628F19533627}"/>
                </a:ext>
              </a:extLst>
            </p:cNvPr>
            <p:cNvSpPr/>
            <p:nvPr/>
          </p:nvSpPr>
          <p:spPr>
            <a:xfrm>
              <a:off x="6307894" y="1335887"/>
              <a:ext cx="85061" cy="85061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C2DDC74-21E2-EA6D-DE0A-47FC7E8AFA5A}"/>
                </a:ext>
              </a:extLst>
            </p:cNvPr>
            <p:cNvSpPr/>
            <p:nvPr/>
          </p:nvSpPr>
          <p:spPr>
            <a:xfrm>
              <a:off x="6195034" y="1356316"/>
              <a:ext cx="85061" cy="85061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E3EEB66-C3EE-66F8-3253-5702EA8AA3B3}"/>
                </a:ext>
              </a:extLst>
            </p:cNvPr>
            <p:cNvSpPr/>
            <p:nvPr/>
          </p:nvSpPr>
          <p:spPr>
            <a:xfrm>
              <a:off x="6489214" y="1585154"/>
              <a:ext cx="85061" cy="85061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CABAEB1-0BD8-ED13-2922-03941DB720F3}"/>
              </a:ext>
            </a:extLst>
          </p:cNvPr>
          <p:cNvGrpSpPr/>
          <p:nvPr/>
        </p:nvGrpSpPr>
        <p:grpSpPr>
          <a:xfrm>
            <a:off x="4038401" y="913129"/>
            <a:ext cx="1340974" cy="3750776"/>
            <a:chOff x="4038401" y="913129"/>
            <a:chExt cx="1340974" cy="375077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7706F7-B006-F81E-4455-1972A95429E8}"/>
                </a:ext>
              </a:extLst>
            </p:cNvPr>
            <p:cNvSpPr/>
            <p:nvPr/>
          </p:nvSpPr>
          <p:spPr>
            <a:xfrm>
              <a:off x="4041113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B1841B1-F873-AECB-2A84-97E558CBE698}"/>
                </a:ext>
              </a:extLst>
            </p:cNvPr>
            <p:cNvGrpSpPr/>
            <p:nvPr/>
          </p:nvGrpSpPr>
          <p:grpSpPr>
            <a:xfrm>
              <a:off x="4178116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7473013-7220-D8FA-4D19-D639A671ADB7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B89B97F-0334-E90B-E4CE-6B15123C05BF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DAE83E-7284-95AB-96DE-24A6DE468053}"/>
                </a:ext>
              </a:extLst>
            </p:cNvPr>
            <p:cNvSpPr/>
            <p:nvPr/>
          </p:nvSpPr>
          <p:spPr>
            <a:xfrm>
              <a:off x="5000821" y="3977241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1EBEF7-CA10-8010-9F56-11B3212010A9}"/>
                </a:ext>
              </a:extLst>
            </p:cNvPr>
            <p:cNvSpPr/>
            <p:nvPr/>
          </p:nvSpPr>
          <p:spPr>
            <a:xfrm>
              <a:off x="4777095" y="4096439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96525B-312E-8552-A3C8-8DDB5B237D9F}"/>
                </a:ext>
              </a:extLst>
            </p:cNvPr>
            <p:cNvSpPr/>
            <p:nvPr/>
          </p:nvSpPr>
          <p:spPr>
            <a:xfrm>
              <a:off x="4527105" y="407377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835AD2-020A-0DA9-2F36-68F16C9D21C5}"/>
                </a:ext>
              </a:extLst>
            </p:cNvPr>
            <p:cNvSpPr/>
            <p:nvPr/>
          </p:nvSpPr>
          <p:spPr>
            <a:xfrm>
              <a:off x="4777095" y="416890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FF6FED-7F0C-8337-F687-4CEF5CDFBFCC}"/>
                </a:ext>
              </a:extLst>
            </p:cNvPr>
            <p:cNvSpPr/>
            <p:nvPr/>
          </p:nvSpPr>
          <p:spPr>
            <a:xfrm>
              <a:off x="4894164" y="398175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23BDC6-2DD6-1E77-F32A-6A7D70FB0B6A}"/>
                </a:ext>
              </a:extLst>
            </p:cNvPr>
            <p:cNvSpPr/>
            <p:nvPr/>
          </p:nvSpPr>
          <p:spPr>
            <a:xfrm>
              <a:off x="4463090" y="403348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F6F43A-011C-78BE-868B-10BA1BD05F2F}"/>
                </a:ext>
              </a:extLst>
            </p:cNvPr>
            <p:cNvSpPr/>
            <p:nvPr/>
          </p:nvSpPr>
          <p:spPr>
            <a:xfrm>
              <a:off x="4644410" y="428274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BC3DC2-FF06-E301-1CA9-3607C9A0541E}"/>
                </a:ext>
              </a:extLst>
            </p:cNvPr>
            <p:cNvSpPr/>
            <p:nvPr/>
          </p:nvSpPr>
          <p:spPr>
            <a:xfrm>
              <a:off x="4350230" y="4053909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B5802B-70D2-963D-0E3D-1B10EC5BCA42}"/>
                </a:ext>
              </a:extLst>
            </p:cNvPr>
            <p:cNvSpPr/>
            <p:nvPr/>
          </p:nvSpPr>
          <p:spPr>
            <a:xfrm>
              <a:off x="4268604" y="4229126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C20167F-3E38-2B99-028B-CC2719A92CDA}"/>
                </a:ext>
              </a:extLst>
            </p:cNvPr>
            <p:cNvSpPr/>
            <p:nvPr/>
          </p:nvSpPr>
          <p:spPr>
            <a:xfrm>
              <a:off x="4041113" y="91368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F31AA39-C65A-F80C-DC66-3E61DC438157}"/>
                </a:ext>
              </a:extLst>
            </p:cNvPr>
            <p:cNvGrpSpPr/>
            <p:nvPr/>
          </p:nvGrpSpPr>
          <p:grpSpPr>
            <a:xfrm>
              <a:off x="4178116" y="1120187"/>
              <a:ext cx="1063256" cy="680484"/>
              <a:chOff x="903767" y="3732028"/>
              <a:chExt cx="1063256" cy="680484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BA376C5A-8066-9EE5-7CFA-F97EBD0B4151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EB419423-51A1-D94F-E2BC-915608654F3D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1301089-7014-BEE1-073B-23CD6E274D9F}"/>
                </a:ext>
              </a:extLst>
            </p:cNvPr>
            <p:cNvSpPr/>
            <p:nvPr/>
          </p:nvSpPr>
          <p:spPr>
            <a:xfrm>
              <a:off x="5000821" y="127964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950920C-A863-38EC-E27E-58AAFF2107E1}"/>
                </a:ext>
              </a:extLst>
            </p:cNvPr>
            <p:cNvSpPr/>
            <p:nvPr/>
          </p:nvSpPr>
          <p:spPr>
            <a:xfrm>
              <a:off x="4777095" y="139884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1CE09A9-1F11-51A4-6D8D-E203FC65D08B}"/>
                </a:ext>
              </a:extLst>
            </p:cNvPr>
            <p:cNvSpPr/>
            <p:nvPr/>
          </p:nvSpPr>
          <p:spPr>
            <a:xfrm>
              <a:off x="4527105" y="137617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794EA3B-354D-952F-A14F-122BACF7B1F5}"/>
                </a:ext>
              </a:extLst>
            </p:cNvPr>
            <p:cNvSpPr/>
            <p:nvPr/>
          </p:nvSpPr>
          <p:spPr>
            <a:xfrm>
              <a:off x="4894164" y="128416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03031EF-CF29-8920-F24F-392E85B86581}"/>
                </a:ext>
              </a:extLst>
            </p:cNvPr>
            <p:cNvSpPr/>
            <p:nvPr/>
          </p:nvSpPr>
          <p:spPr>
            <a:xfrm>
              <a:off x="4463090" y="133588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5E4348B-AB2E-05FE-7B87-9854D482EBAB}"/>
                </a:ext>
              </a:extLst>
            </p:cNvPr>
            <p:cNvSpPr/>
            <p:nvPr/>
          </p:nvSpPr>
          <p:spPr>
            <a:xfrm>
              <a:off x="4644410" y="158515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4CBEC0C-CA13-EC95-F25D-33AB2B53FEA1}"/>
                </a:ext>
              </a:extLst>
            </p:cNvPr>
            <p:cNvSpPr/>
            <p:nvPr/>
          </p:nvSpPr>
          <p:spPr>
            <a:xfrm>
              <a:off x="4350230" y="1356316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A94DECE-509F-B0F8-3DFF-07BBFEEC084E}"/>
                </a:ext>
              </a:extLst>
            </p:cNvPr>
            <p:cNvSpPr/>
            <p:nvPr/>
          </p:nvSpPr>
          <p:spPr>
            <a:xfrm>
              <a:off x="4268604" y="1531533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D41F50D-E91B-1E04-E4A2-F0E3C237E679}"/>
                </a:ext>
              </a:extLst>
            </p:cNvPr>
            <p:cNvSpPr/>
            <p:nvPr/>
          </p:nvSpPr>
          <p:spPr>
            <a:xfrm>
              <a:off x="4065475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00F27C5-1E10-C3C5-3E10-91C479B406AC}"/>
                </a:ext>
              </a:extLst>
            </p:cNvPr>
            <p:cNvCxnSpPr>
              <a:stCxn id="23" idx="0"/>
              <a:endCxn id="178" idx="2"/>
            </p:cNvCxnSpPr>
            <p:nvPr/>
          </p:nvCxnSpPr>
          <p:spPr>
            <a:xfrm flipV="1">
              <a:off x="4710244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DCD5E49-38E1-EE7F-92B2-AE2509E60E31}"/>
                </a:ext>
              </a:extLst>
            </p:cNvPr>
            <p:cNvCxnSpPr>
              <a:stCxn id="178" idx="0"/>
              <a:endCxn id="141" idx="2"/>
            </p:cNvCxnSpPr>
            <p:nvPr/>
          </p:nvCxnSpPr>
          <p:spPr>
            <a:xfrm flipH="1" flipV="1">
              <a:off x="4710244" y="1966312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631B893-0E3D-D712-3186-D8E40ED4F03F}"/>
                </a:ext>
              </a:extLst>
            </p:cNvPr>
            <p:cNvSpPr/>
            <p:nvPr/>
          </p:nvSpPr>
          <p:spPr>
            <a:xfrm>
              <a:off x="4041112" y="1474382"/>
              <a:ext cx="1338262" cy="483784"/>
            </a:xfrm>
            <a:custGeom>
              <a:avLst/>
              <a:gdLst>
                <a:gd name="connsiteX0" fmla="*/ 0 w 1338262"/>
                <a:gd name="connsiteY0" fmla="*/ 0 h 483784"/>
                <a:gd name="connsiteX1" fmla="*/ 1338262 w 1338262"/>
                <a:gd name="connsiteY1" fmla="*/ 0 h 483784"/>
                <a:gd name="connsiteX2" fmla="*/ 1338262 w 1338262"/>
                <a:gd name="connsiteY2" fmla="*/ 308343 h 483784"/>
                <a:gd name="connsiteX3" fmla="*/ 1162821 w 1338262"/>
                <a:gd name="connsiteY3" fmla="*/ 483784 h 483784"/>
                <a:gd name="connsiteX4" fmla="*/ 175441 w 1338262"/>
                <a:gd name="connsiteY4" fmla="*/ 483784 h 483784"/>
                <a:gd name="connsiteX5" fmla="*/ 0 w 1338262"/>
                <a:gd name="connsiteY5" fmla="*/ 308343 h 4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8262" h="483784">
                  <a:moveTo>
                    <a:pt x="0" y="0"/>
                  </a:moveTo>
                  <a:lnTo>
                    <a:pt x="1338262" y="0"/>
                  </a:lnTo>
                  <a:lnTo>
                    <a:pt x="1338262" y="308343"/>
                  </a:lnTo>
                  <a:cubicBezTo>
                    <a:pt x="1338262" y="405236"/>
                    <a:pt x="1259714" y="483784"/>
                    <a:pt x="1162821" y="483784"/>
                  </a:cubicBezTo>
                  <a:lnTo>
                    <a:pt x="175441" y="483784"/>
                  </a:lnTo>
                  <a:cubicBezTo>
                    <a:pt x="78548" y="483784"/>
                    <a:pt x="0" y="405236"/>
                    <a:pt x="0" y="308343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20F79E6-C140-94F2-5288-B3E7BB984026}"/>
                </a:ext>
              </a:extLst>
            </p:cNvPr>
            <p:cNvSpPr/>
            <p:nvPr/>
          </p:nvSpPr>
          <p:spPr>
            <a:xfrm>
              <a:off x="4038401" y="913129"/>
              <a:ext cx="1338262" cy="556044"/>
            </a:xfrm>
            <a:custGeom>
              <a:avLst/>
              <a:gdLst>
                <a:gd name="connsiteX0" fmla="*/ 175441 w 1338262"/>
                <a:gd name="connsiteY0" fmla="*/ 0 h 556044"/>
                <a:gd name="connsiteX1" fmla="*/ 1162821 w 1338262"/>
                <a:gd name="connsiteY1" fmla="*/ 0 h 556044"/>
                <a:gd name="connsiteX2" fmla="*/ 1338262 w 1338262"/>
                <a:gd name="connsiteY2" fmla="*/ 175441 h 556044"/>
                <a:gd name="connsiteX3" fmla="*/ 1338262 w 1338262"/>
                <a:gd name="connsiteY3" fmla="*/ 556044 h 556044"/>
                <a:gd name="connsiteX4" fmla="*/ 0 w 1338262"/>
                <a:gd name="connsiteY4" fmla="*/ 556044 h 556044"/>
                <a:gd name="connsiteX5" fmla="*/ 0 w 1338262"/>
                <a:gd name="connsiteY5" fmla="*/ 175441 h 556044"/>
                <a:gd name="connsiteX6" fmla="*/ 175441 w 1338262"/>
                <a:gd name="connsiteY6" fmla="*/ 0 h 55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8262" h="556044">
                  <a:moveTo>
                    <a:pt x="175441" y="0"/>
                  </a:moveTo>
                  <a:lnTo>
                    <a:pt x="1162821" y="0"/>
                  </a:lnTo>
                  <a:cubicBezTo>
                    <a:pt x="1259714" y="0"/>
                    <a:pt x="1338262" y="78548"/>
                    <a:pt x="1338262" y="175441"/>
                  </a:cubicBezTo>
                  <a:lnTo>
                    <a:pt x="1338262" y="556044"/>
                  </a:lnTo>
                  <a:lnTo>
                    <a:pt x="0" y="556044"/>
                  </a:lnTo>
                  <a:lnTo>
                    <a:pt x="0" y="175441"/>
                  </a:lnTo>
                  <a:cubicBezTo>
                    <a:pt x="0" y="78548"/>
                    <a:pt x="78548" y="0"/>
                    <a:pt x="175441" y="0"/>
                  </a:cubicBez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E3FD74A-A216-296D-2629-D12B4A709488}"/>
                </a:ext>
              </a:extLst>
            </p:cNvPr>
            <p:cNvSpPr/>
            <p:nvPr/>
          </p:nvSpPr>
          <p:spPr>
            <a:xfrm>
              <a:off x="4777095" y="1471314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15ACE5-CEB5-1378-5F22-09987073000C}"/>
              </a:ext>
            </a:extLst>
          </p:cNvPr>
          <p:cNvCxnSpPr>
            <a:cxnSpLocks/>
            <a:stCxn id="124" idx="3"/>
            <a:endCxn id="4" idx="1"/>
          </p:cNvCxnSpPr>
          <p:nvPr/>
        </p:nvCxnSpPr>
        <p:spPr>
          <a:xfrm>
            <a:off x="1661615" y="1455288"/>
            <a:ext cx="538434" cy="268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9D5A2947-17A0-CA92-F61E-D019666906B7}"/>
              </a:ext>
            </a:extLst>
          </p:cNvPr>
          <p:cNvGrpSpPr/>
          <p:nvPr/>
        </p:nvGrpSpPr>
        <p:grpSpPr>
          <a:xfrm>
            <a:off x="313898" y="924116"/>
            <a:ext cx="1347717" cy="3755076"/>
            <a:chOff x="313898" y="924116"/>
            <a:chExt cx="1347717" cy="3755076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6E28A11-5465-6B01-8B58-7E0A26C4117C}"/>
                </a:ext>
              </a:extLst>
            </p:cNvPr>
            <p:cNvSpPr/>
            <p:nvPr/>
          </p:nvSpPr>
          <p:spPr>
            <a:xfrm>
              <a:off x="323353" y="362656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78026B6-3EFC-40DF-6D2F-D77062DFD1E0}"/>
                </a:ext>
              </a:extLst>
            </p:cNvPr>
            <p:cNvGrpSpPr/>
            <p:nvPr/>
          </p:nvGrpSpPr>
          <p:grpSpPr>
            <a:xfrm>
              <a:off x="460356" y="3833067"/>
              <a:ext cx="1063256" cy="680484"/>
              <a:chOff x="903767" y="3732028"/>
              <a:chExt cx="1063256" cy="680484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A24874BB-EA46-7017-CAF2-F650A1BE466D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01D8DD19-0207-735B-7D8A-8F4BBAFFE085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9822E7A-D99B-D862-73B8-AB723E0FA08A}"/>
                </a:ext>
              </a:extLst>
            </p:cNvPr>
            <p:cNvSpPr/>
            <p:nvPr/>
          </p:nvSpPr>
          <p:spPr>
            <a:xfrm>
              <a:off x="1283061" y="399252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3C9622C-90B4-6077-17C3-D99B9CC1DD53}"/>
                </a:ext>
              </a:extLst>
            </p:cNvPr>
            <p:cNvSpPr/>
            <p:nvPr/>
          </p:nvSpPr>
          <p:spPr>
            <a:xfrm>
              <a:off x="1059335" y="411172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5AD921-671A-7BF5-A710-7EBCAD5E4691}"/>
                </a:ext>
              </a:extLst>
            </p:cNvPr>
            <p:cNvSpPr/>
            <p:nvPr/>
          </p:nvSpPr>
          <p:spPr>
            <a:xfrm>
              <a:off x="809345" y="408905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2273FB-5159-8F01-0CAC-A82F2AE5136E}"/>
                </a:ext>
              </a:extLst>
            </p:cNvPr>
            <p:cNvSpPr/>
            <p:nvPr/>
          </p:nvSpPr>
          <p:spPr>
            <a:xfrm>
              <a:off x="1059335" y="4184194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A5386F1-9E72-C213-754D-5E335BE960AB}"/>
                </a:ext>
              </a:extLst>
            </p:cNvPr>
            <p:cNvSpPr/>
            <p:nvPr/>
          </p:nvSpPr>
          <p:spPr>
            <a:xfrm>
              <a:off x="1176404" y="399704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1FD4C4D-C947-817B-FDB4-25AF066EA4FC}"/>
                </a:ext>
              </a:extLst>
            </p:cNvPr>
            <p:cNvSpPr/>
            <p:nvPr/>
          </p:nvSpPr>
          <p:spPr>
            <a:xfrm>
              <a:off x="745330" y="404876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B837726-C9AD-4144-2D73-B770E00E1B01}"/>
                </a:ext>
              </a:extLst>
            </p:cNvPr>
            <p:cNvSpPr/>
            <p:nvPr/>
          </p:nvSpPr>
          <p:spPr>
            <a:xfrm>
              <a:off x="926650" y="429803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94B8156-8A53-7153-093E-49FDF56F21DD}"/>
                </a:ext>
              </a:extLst>
            </p:cNvPr>
            <p:cNvSpPr/>
            <p:nvPr/>
          </p:nvSpPr>
          <p:spPr>
            <a:xfrm>
              <a:off x="632470" y="406919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1B174B1-BDE6-956C-BF07-F5BDAC2E0BEC}"/>
                </a:ext>
              </a:extLst>
            </p:cNvPr>
            <p:cNvSpPr/>
            <p:nvPr/>
          </p:nvSpPr>
          <p:spPr>
            <a:xfrm>
              <a:off x="550844" y="4244413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B7B30D1-2430-D81E-E94A-B51F671019A2}"/>
                </a:ext>
              </a:extLst>
            </p:cNvPr>
            <p:cNvSpPr/>
            <p:nvPr/>
          </p:nvSpPr>
          <p:spPr>
            <a:xfrm>
              <a:off x="323353" y="928976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AD99710-BF66-D4A6-3F15-C869BEE0803E}"/>
                </a:ext>
              </a:extLst>
            </p:cNvPr>
            <p:cNvGrpSpPr/>
            <p:nvPr/>
          </p:nvGrpSpPr>
          <p:grpSpPr>
            <a:xfrm>
              <a:off x="460356" y="1135474"/>
              <a:ext cx="1063256" cy="680484"/>
              <a:chOff x="903767" y="3732028"/>
              <a:chExt cx="1063256" cy="680484"/>
            </a:xfrm>
          </p:grpSpPr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D3CD4471-0435-8A81-A740-DCEBADC18BAB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9B56037-3FCD-34C0-529C-812000CA2DE9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08400F9-49F2-9BBC-1463-2F931EB2BACD}"/>
                </a:ext>
              </a:extLst>
            </p:cNvPr>
            <p:cNvSpPr/>
            <p:nvPr/>
          </p:nvSpPr>
          <p:spPr>
            <a:xfrm>
              <a:off x="1283061" y="1294935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93647A4-7053-AB5B-FE36-9F0BA34A77B5}"/>
                </a:ext>
              </a:extLst>
            </p:cNvPr>
            <p:cNvSpPr/>
            <p:nvPr/>
          </p:nvSpPr>
          <p:spPr>
            <a:xfrm>
              <a:off x="1059335" y="1414133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F77A80C-0740-DE56-A8A0-2600DB141E13}"/>
                </a:ext>
              </a:extLst>
            </p:cNvPr>
            <p:cNvSpPr/>
            <p:nvPr/>
          </p:nvSpPr>
          <p:spPr>
            <a:xfrm>
              <a:off x="809345" y="1391464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D6B92E2-D7FA-77A8-3EB0-3D77E6A5A045}"/>
                </a:ext>
              </a:extLst>
            </p:cNvPr>
            <p:cNvSpPr/>
            <p:nvPr/>
          </p:nvSpPr>
          <p:spPr>
            <a:xfrm>
              <a:off x="1059335" y="1486601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5D3975-4546-6624-D11A-2B6DE1DB06B5}"/>
                </a:ext>
              </a:extLst>
            </p:cNvPr>
            <p:cNvSpPr/>
            <p:nvPr/>
          </p:nvSpPr>
          <p:spPr>
            <a:xfrm>
              <a:off x="1176404" y="129945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EEE8343-E608-8592-820F-CC7F995D474C}"/>
                </a:ext>
              </a:extLst>
            </p:cNvPr>
            <p:cNvSpPr/>
            <p:nvPr/>
          </p:nvSpPr>
          <p:spPr>
            <a:xfrm>
              <a:off x="745330" y="1351174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CB593D9-AA0B-11E5-D4C5-F382549C6D67}"/>
                </a:ext>
              </a:extLst>
            </p:cNvPr>
            <p:cNvSpPr/>
            <p:nvPr/>
          </p:nvSpPr>
          <p:spPr>
            <a:xfrm>
              <a:off x="926650" y="160044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6190B48-F22D-119D-BC6B-D64C97627781}"/>
                </a:ext>
              </a:extLst>
            </p:cNvPr>
            <p:cNvSpPr/>
            <p:nvPr/>
          </p:nvSpPr>
          <p:spPr>
            <a:xfrm>
              <a:off x="632470" y="1371603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3F3DCE8-8390-D36E-0422-66F88E95D271}"/>
                </a:ext>
              </a:extLst>
            </p:cNvPr>
            <p:cNvSpPr/>
            <p:nvPr/>
          </p:nvSpPr>
          <p:spPr>
            <a:xfrm>
              <a:off x="550844" y="1546820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9E4098B-8506-57B5-DD64-405CB91719B5}"/>
                </a:ext>
              </a:extLst>
            </p:cNvPr>
            <p:cNvSpPr/>
            <p:nvPr/>
          </p:nvSpPr>
          <p:spPr>
            <a:xfrm>
              <a:off x="347715" y="2432478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6106DFE-DB69-6CF3-E2C8-C57F7F45014F}"/>
                </a:ext>
              </a:extLst>
            </p:cNvPr>
            <p:cNvCxnSpPr>
              <a:cxnSpLocks/>
              <a:stCxn id="98" idx="0"/>
              <a:endCxn id="137" idx="2"/>
            </p:cNvCxnSpPr>
            <p:nvPr/>
          </p:nvCxnSpPr>
          <p:spPr>
            <a:xfrm flipV="1">
              <a:off x="992484" y="3263778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9BCF7F3-0597-CE61-3752-38ADE1DF1341}"/>
                </a:ext>
              </a:extLst>
            </p:cNvPr>
            <p:cNvCxnSpPr>
              <a:stCxn id="137" idx="0"/>
              <a:endCxn id="124" idx="2"/>
            </p:cNvCxnSpPr>
            <p:nvPr/>
          </p:nvCxnSpPr>
          <p:spPr>
            <a:xfrm flipH="1" flipV="1">
              <a:off x="992484" y="1981599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7DF9165-0F76-8060-FF27-D476EF25C7F8}"/>
                </a:ext>
              </a:extLst>
            </p:cNvPr>
            <p:cNvSpPr/>
            <p:nvPr/>
          </p:nvSpPr>
          <p:spPr>
            <a:xfrm>
              <a:off x="313898" y="924116"/>
              <a:ext cx="1338262" cy="1052623"/>
            </a:xfrm>
            <a:prstGeom prst="roundRect">
              <a:avLst/>
            </a:prstGeom>
            <a:solidFill>
              <a:schemeClr val="tx2">
                <a:lumMod val="75000"/>
                <a:alpha val="3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775662-E05E-73AD-1BA8-AD1392882675}"/>
              </a:ext>
            </a:extLst>
          </p:cNvPr>
          <p:cNvGrpSpPr/>
          <p:nvPr/>
        </p:nvGrpSpPr>
        <p:grpSpPr>
          <a:xfrm>
            <a:off x="2401366" y="2509620"/>
            <a:ext cx="974081" cy="593709"/>
            <a:chOff x="470326" y="1168558"/>
            <a:chExt cx="4167560" cy="254015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58DA7B6-F811-B4F5-12F1-C703586364DC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159BD4C-449B-478F-5E58-2A4B69A81015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B2A73F4-5BB4-5A8D-8CAD-2CD1650DF53C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2737A7B-2403-3678-C0C5-2E332860C3B4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5F193BB-2FB2-FC87-FDBF-45FF3D027531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92D91A2-705A-D4E6-3C13-582E2EF8FF15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6FA1A2E-0802-09BA-D785-DFC2B69EFD7D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6CAA7FA-6E71-94DC-85FA-AC614A3797DE}"/>
                </a:ext>
              </a:extLst>
            </p:cNvPr>
            <p:cNvCxnSpPr>
              <a:cxnSpLocks/>
              <a:stCxn id="64" idx="4"/>
              <a:endCxn id="66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D11EDF5-E873-9EEC-D658-FA7917C8636D}"/>
                </a:ext>
              </a:extLst>
            </p:cNvPr>
            <p:cNvCxnSpPr>
              <a:cxnSpLocks/>
              <a:stCxn id="64" idx="3"/>
              <a:endCxn id="65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9193BA1-0EF7-3B6C-FAC3-243554E36A66}"/>
                </a:ext>
              </a:extLst>
            </p:cNvPr>
            <p:cNvCxnSpPr>
              <a:cxnSpLocks/>
              <a:stCxn id="66" idx="4"/>
              <a:endCxn id="70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C494DF4-63D7-EB74-C917-BF2DAB6C6104}"/>
                </a:ext>
              </a:extLst>
            </p:cNvPr>
            <p:cNvCxnSpPr>
              <a:cxnSpLocks/>
              <a:stCxn id="66" idx="5"/>
              <a:endCxn id="68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F5C8A3F-7158-B663-D78D-B26685FB6616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7957C4-C4C0-0F42-FAC9-AD17B6DABE68}"/>
                </a:ext>
              </a:extLst>
            </p:cNvPr>
            <p:cNvCxnSpPr>
              <a:cxnSpLocks/>
              <a:stCxn id="65" idx="3"/>
              <a:endCxn id="67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B58EC3-F10A-B701-131B-18E9AF9C7621}"/>
              </a:ext>
            </a:extLst>
          </p:cNvPr>
          <p:cNvGrpSpPr/>
          <p:nvPr/>
        </p:nvGrpSpPr>
        <p:grpSpPr>
          <a:xfrm>
            <a:off x="4312214" y="2489658"/>
            <a:ext cx="804876" cy="675531"/>
            <a:chOff x="1636774" y="1168558"/>
            <a:chExt cx="3001112" cy="251882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D8F53D-27A5-C5EC-748B-DAB5FA8E5986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5053898-9F54-282D-A435-4AAE0E9F5B9A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0989E87-EDB2-1138-0AFE-B914B26F9E9A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D97C4F-D825-0A4B-98DD-3F897B1D2569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814CB6B-611E-D863-08CA-1178A09D5660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3D52C05-BBAB-1118-C188-D62FB9274D74}"/>
                </a:ext>
              </a:extLst>
            </p:cNvPr>
            <p:cNvCxnSpPr>
              <a:cxnSpLocks/>
              <a:stCxn id="92" idx="4"/>
              <a:endCxn id="94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327492E-7581-1250-2A3E-E87BE4D341C8}"/>
                </a:ext>
              </a:extLst>
            </p:cNvPr>
            <p:cNvCxnSpPr>
              <a:cxnSpLocks/>
              <a:stCxn id="92" idx="3"/>
              <a:endCxn id="93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1DCEAC19-9BA8-4625-1C93-5C60786EF30E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B9C2848-38F9-E69A-4C61-E65542253DD0}"/>
                </a:ext>
              </a:extLst>
            </p:cNvPr>
            <p:cNvCxnSpPr>
              <a:cxnSpLocks/>
              <a:stCxn id="94" idx="5"/>
              <a:endCxn id="95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7B51FA7-38B9-07D4-7305-5AA97BD30A0E}"/>
              </a:ext>
            </a:extLst>
          </p:cNvPr>
          <p:cNvGrpSpPr/>
          <p:nvPr/>
        </p:nvGrpSpPr>
        <p:grpSpPr>
          <a:xfrm>
            <a:off x="6122284" y="2476349"/>
            <a:ext cx="843286" cy="712983"/>
            <a:chOff x="470326" y="1168558"/>
            <a:chExt cx="4167560" cy="3523598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06F555F-52DD-91A8-0A12-63C7D836B5DA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7B874F0F-264A-7AD0-A542-BD33C9EDC165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87B5875-7166-FD08-E384-E9A3E4C0C76F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C6643BE-2BF0-B982-5708-257BF7D8CD13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FAC1C48-CD41-9448-EB86-BDCC2465162B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C8B07EE-AD1D-AF70-0791-98037BDF7091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F235A91E-87FD-190D-0D10-BA0F6A75E4C9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576253A-C216-1E8A-617C-4E9CB674C790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785D9E8-9D43-10BF-CF91-0150349A02FD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007134F-8950-5536-3604-F5B8763B334C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1E52BF13-C92B-4247-ED93-9B5ED14EA437}"/>
                </a:ext>
              </a:extLst>
            </p:cNvPr>
            <p:cNvCxnSpPr>
              <a:stCxn id="184" idx="4"/>
              <a:endCxn id="188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90D8EA04-A9C3-1487-373D-3AE37280DF73}"/>
                </a:ext>
              </a:extLst>
            </p:cNvPr>
            <p:cNvCxnSpPr>
              <a:stCxn id="184" idx="3"/>
              <a:endCxn id="186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81DCA97D-6EDE-9F08-4BEA-09B316EF9D07}"/>
                </a:ext>
              </a:extLst>
            </p:cNvPr>
            <p:cNvCxnSpPr>
              <a:stCxn id="184" idx="5"/>
              <a:endCxn id="192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6C00C57-72BE-F445-CF32-4D130A66FDFC}"/>
                </a:ext>
              </a:extLst>
            </p:cNvPr>
            <p:cNvCxnSpPr>
              <a:stCxn id="188" idx="4"/>
              <a:endCxn id="198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4D1DA81C-194D-BFCD-ECE7-C7A467C25DA7}"/>
                </a:ext>
              </a:extLst>
            </p:cNvPr>
            <p:cNvCxnSpPr>
              <a:stCxn id="188" idx="5"/>
              <a:endCxn id="194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5641D58E-362C-6D85-51B4-F108CDDA9C6B}"/>
                </a:ext>
              </a:extLst>
            </p:cNvPr>
            <p:cNvCxnSpPr>
              <a:stCxn id="186" idx="4"/>
              <a:endCxn id="196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6F62FACD-2988-DC5B-105A-DB702BD9F35D}"/>
                </a:ext>
              </a:extLst>
            </p:cNvPr>
            <p:cNvCxnSpPr>
              <a:stCxn id="186" idx="3"/>
              <a:endCxn id="190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26201B5-DD4C-4AB8-91C8-1A3BEA24C33A}"/>
                </a:ext>
              </a:extLst>
            </p:cNvPr>
            <p:cNvCxnSpPr>
              <a:stCxn id="196" idx="3"/>
              <a:endCxn id="200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47C4AAB5-1A7E-EE48-24D4-A0ED55EFE5E0}"/>
                </a:ext>
              </a:extLst>
            </p:cNvPr>
            <p:cNvCxnSpPr>
              <a:stCxn id="196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E487086-0CC9-F6B1-EA5A-938B46D027CB}"/>
              </a:ext>
            </a:extLst>
          </p:cNvPr>
          <p:cNvGrpSpPr/>
          <p:nvPr/>
        </p:nvGrpSpPr>
        <p:grpSpPr>
          <a:xfrm>
            <a:off x="7959150" y="2486567"/>
            <a:ext cx="837135" cy="711788"/>
            <a:chOff x="470326" y="1168558"/>
            <a:chExt cx="4144113" cy="3523598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92AB9F7-0F94-4EE7-F3D1-986DA234B54A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014B501-FD40-614F-8472-2812DECF4561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2E072307-BA39-8658-3D10-BC743339050E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6AA7E6F-4484-6094-B2E7-7ECDE9488C5E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A46AA2C-421B-C952-8F19-59C7DCC10CA4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96C6EFC-6DE8-651A-D1E2-7595A1632FE8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6939068-4E7F-6C72-DD1D-D424CE87D07A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702E0347-10AA-9AE4-787F-4B700ECFEDDB}"/>
                </a:ext>
              </a:extLst>
            </p:cNvPr>
            <p:cNvCxnSpPr>
              <a:cxnSpLocks/>
              <a:stCxn id="215" idx="3"/>
              <a:endCxn id="216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AFAF68CB-0BE9-951B-C17B-C44ED25A569F}"/>
                </a:ext>
              </a:extLst>
            </p:cNvPr>
            <p:cNvCxnSpPr>
              <a:cxnSpLocks/>
              <a:stCxn id="215" idx="5"/>
              <a:endCxn id="219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D21C7DD-E5D6-4C0A-6690-912514AEB466}"/>
                </a:ext>
              </a:extLst>
            </p:cNvPr>
            <p:cNvCxnSpPr>
              <a:cxnSpLocks/>
              <a:stCxn id="216" idx="4"/>
              <a:endCxn id="221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80C49D86-AD4E-2152-D8E8-17FD828EDE8C}"/>
                </a:ext>
              </a:extLst>
            </p:cNvPr>
            <p:cNvCxnSpPr>
              <a:cxnSpLocks/>
              <a:stCxn id="216" idx="3"/>
              <a:endCxn id="218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AFDB530-894C-1F9C-2D35-052E0768D06F}"/>
                </a:ext>
              </a:extLst>
            </p:cNvPr>
            <p:cNvCxnSpPr>
              <a:cxnSpLocks/>
              <a:stCxn id="221" idx="3"/>
              <a:endCxn id="222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39A5403-D189-92EC-A5F3-7B2D471CDE41}"/>
                </a:ext>
              </a:extLst>
            </p:cNvPr>
            <p:cNvCxnSpPr>
              <a:cxnSpLocks/>
              <a:stCxn id="221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67D1FB8E-412F-8014-40D0-533666E66110}"/>
              </a:ext>
            </a:extLst>
          </p:cNvPr>
          <p:cNvSpPr/>
          <p:nvPr/>
        </p:nvSpPr>
        <p:spPr>
          <a:xfrm>
            <a:off x="771562" y="2620170"/>
            <a:ext cx="469013" cy="4690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1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11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87135"/>
              </p:ext>
            </p:extLst>
          </p:nvPr>
        </p:nvGraphicFramePr>
        <p:xfrm>
          <a:off x="2593732" y="927454"/>
          <a:ext cx="39472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01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03112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1038577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02729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</p:spTree>
    <p:extLst>
      <p:ext uri="{BB962C8B-B14F-4D97-AF65-F5344CB8AC3E}">
        <p14:creationId xmlns:p14="http://schemas.microsoft.com/office/powerpoint/2010/main" val="172052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12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631795"/>
              </p:ext>
            </p:extLst>
          </p:nvPr>
        </p:nvGraphicFramePr>
        <p:xfrm>
          <a:off x="231750" y="929078"/>
          <a:ext cx="3857696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7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31143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6000" y="1438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18200" y="696621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992F50-42D6-C509-2139-B7DF21C7C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25893"/>
              </p:ext>
            </p:extLst>
          </p:nvPr>
        </p:nvGraphicFramePr>
        <p:xfrm>
          <a:off x="4952951" y="2225426"/>
          <a:ext cx="3578580" cy="1916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290">
                  <a:extLst>
                    <a:ext uri="{9D8B030D-6E8A-4147-A177-3AD203B41FA5}">
                      <a16:colId xmlns:a16="http://schemas.microsoft.com/office/drawing/2014/main" val="3164790895"/>
                    </a:ext>
                  </a:extLst>
                </a:gridCol>
                <a:gridCol w="1789290">
                  <a:extLst>
                    <a:ext uri="{9D8B030D-6E8A-4147-A177-3AD203B41FA5}">
                      <a16:colId xmlns:a16="http://schemas.microsoft.com/office/drawing/2014/main" val="766065743"/>
                    </a:ext>
                  </a:extLst>
                </a:gridCol>
              </a:tblGrid>
              <a:tr h="9584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148538"/>
                  </a:ext>
                </a:extLst>
              </a:tr>
              <a:tr h="958493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425303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A96C214-94EF-E32E-3F09-26DA80EA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77" y="2332671"/>
            <a:ext cx="710919" cy="710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C3D60-AEC8-8F80-7DD4-4679DC20C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448" y="2097147"/>
            <a:ext cx="970564" cy="9705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5054556" y="1226257"/>
                <a:ext cx="3578580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Calculate the Log(Odds)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of the Whole Dataset for the Initial Leaf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556" y="1226257"/>
                <a:ext cx="357858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208F9C-37CC-32CC-7132-4DB1242633E0}"/>
                  </a:ext>
                </a:extLst>
              </p:cNvPr>
              <p:cNvSpPr txBox="1"/>
              <p:nvPr/>
            </p:nvSpPr>
            <p:spPr>
              <a:xfrm>
                <a:off x="5329728" y="4103370"/>
                <a:ext cx="2841098" cy="893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3364</m:t>
                      </m:r>
                    </m:oMath>
                  </m:oMathPara>
                </a14:m>
                <a:endParaRPr lang="en-US" sz="18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208F9C-37CC-32CC-7132-4DB12426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28" y="4103370"/>
                <a:ext cx="2841098" cy="893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8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5025"/>
              </p:ext>
            </p:extLst>
          </p:nvPr>
        </p:nvGraphicFramePr>
        <p:xfrm>
          <a:off x="231750" y="929078"/>
          <a:ext cx="3857696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7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31143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343150" y="28585"/>
            <a:ext cx="4457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029325" y="696621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4862970" y="1226257"/>
                <a:ext cx="3578580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Calculate the Log(Odds)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of the Whole Dataset for the Initial Leaf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970" y="1226257"/>
                <a:ext cx="357858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8AAF88-61B4-4D2D-F9BF-3A2DBB87F3A5}"/>
              </a:ext>
            </a:extLst>
          </p:cNvPr>
          <p:cNvSpPr/>
          <p:nvPr/>
        </p:nvSpPr>
        <p:spPr>
          <a:xfrm>
            <a:off x="5757154" y="2202164"/>
            <a:ext cx="1790213" cy="17902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208F9C-37CC-32CC-7132-4DB1242633E0}"/>
                  </a:ext>
                </a:extLst>
              </p:cNvPr>
              <p:cNvSpPr txBox="1"/>
              <p:nvPr/>
            </p:nvSpPr>
            <p:spPr>
              <a:xfrm>
                <a:off x="6102709" y="2727935"/>
                <a:ext cx="118324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3364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208F9C-37CC-32CC-7132-4DB12426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09" y="2727935"/>
                <a:ext cx="1183244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/>
              <p:nvPr/>
            </p:nvSpPr>
            <p:spPr>
              <a:xfrm>
                <a:off x="4572000" y="3992369"/>
                <a:ext cx="4160520" cy="929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𝑂𝑑𝑑𝑠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3364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3364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5833</m:t>
                      </m:r>
                    </m:oMath>
                  </m:oMathPara>
                </a14:m>
                <a:endParaRPr lang="en-US" sz="18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92369"/>
                <a:ext cx="4160520" cy="929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067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21266"/>
              </p:ext>
            </p:extLst>
          </p:nvPr>
        </p:nvGraphicFramePr>
        <p:xfrm>
          <a:off x="231750" y="929078"/>
          <a:ext cx="3857696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7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31143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527277" y="45504"/>
            <a:ext cx="4089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029325" y="696621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4862970" y="1226257"/>
                <a:ext cx="3578580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Calculate the Log(Odds)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400" b="1" i="0" dirty="0">
                    <a:solidFill>
                      <a:srgbClr val="110729"/>
                    </a:solidFill>
                    <a:effectLst/>
                    <a:latin typeface="Economica" panose="020B0604020202020204" charset="0"/>
                  </a:rPr>
                  <a:t>of the Whole Dataset for the Initial Leaf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970" y="1226257"/>
                <a:ext cx="357858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8AAF88-61B4-4D2D-F9BF-3A2DBB87F3A5}"/>
              </a:ext>
            </a:extLst>
          </p:cNvPr>
          <p:cNvSpPr/>
          <p:nvPr/>
        </p:nvSpPr>
        <p:spPr>
          <a:xfrm>
            <a:off x="6717274" y="2202164"/>
            <a:ext cx="1790213" cy="17902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/>
              <p:nvPr/>
            </p:nvSpPr>
            <p:spPr>
              <a:xfrm>
                <a:off x="4572000" y="3992369"/>
                <a:ext cx="4160520" cy="929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𝑂𝑑𝑑𝑠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3364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3364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5833</m:t>
                      </m:r>
                    </m:oMath>
                  </m:oMathPara>
                </a14:m>
                <a:endParaRPr lang="en-US" sz="18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92369"/>
                <a:ext cx="4160520" cy="9297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B47455E8-709D-22D9-B970-2FAFF816A4CF}"/>
              </a:ext>
            </a:extLst>
          </p:cNvPr>
          <p:cNvSpPr/>
          <p:nvPr/>
        </p:nvSpPr>
        <p:spPr>
          <a:xfrm>
            <a:off x="5444612" y="3872392"/>
            <a:ext cx="400050" cy="313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9993D-DF07-6ECE-06DD-F813ECFB1767}"/>
              </a:ext>
            </a:extLst>
          </p:cNvPr>
          <p:cNvSpPr txBox="1"/>
          <p:nvPr/>
        </p:nvSpPr>
        <p:spPr>
          <a:xfrm>
            <a:off x="4684516" y="2804878"/>
            <a:ext cx="1920241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The probability of being a 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94F60B-0E4F-0026-A3F5-6973AC057959}"/>
                  </a:ext>
                </a:extLst>
              </p:cNvPr>
              <p:cNvSpPr txBox="1"/>
              <p:nvPr/>
            </p:nvSpPr>
            <p:spPr>
              <a:xfrm>
                <a:off x="7006931" y="2707026"/>
                <a:ext cx="118324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3364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94F60B-0E4F-0026-A3F5-6973AC05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931" y="2707026"/>
                <a:ext cx="1183244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87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877F90-90F7-04D1-14FD-A48C41E4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282300"/>
              </p:ext>
            </p:extLst>
          </p:nvPr>
        </p:nvGraphicFramePr>
        <p:xfrm>
          <a:off x="231750" y="929078"/>
          <a:ext cx="3857696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873">
                  <a:extLst>
                    <a:ext uri="{9D8B030D-6E8A-4147-A177-3AD203B41FA5}">
                      <a16:colId xmlns:a16="http://schemas.microsoft.com/office/drawing/2014/main" val="3145826201"/>
                    </a:ext>
                  </a:extLst>
                </a:gridCol>
                <a:gridCol w="931143">
                  <a:extLst>
                    <a:ext uri="{9D8B030D-6E8A-4147-A177-3AD203B41FA5}">
                      <a16:colId xmlns:a16="http://schemas.microsoft.com/office/drawing/2014/main" val="388380791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6427525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48542212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Cuteness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953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6412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06738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73443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3958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72006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30559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18671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236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18690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082172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27045"/>
                  </a:ext>
                </a:extLst>
              </a:tr>
              <a:tr h="270785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Brown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025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527277" y="94395"/>
            <a:ext cx="4089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220910" y="1887777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5488718" y="2554976"/>
            <a:ext cx="27102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the Residuals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/>
              <p:nvPr/>
            </p:nvSpPr>
            <p:spPr>
              <a:xfrm>
                <a:off x="4659287" y="3199383"/>
                <a:ext cx="4369118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18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87" y="3199383"/>
                <a:ext cx="4369118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251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127400"/>
                  </p:ext>
                </p:extLst>
              </p:nvPr>
            </p:nvGraphicFramePr>
            <p:xfrm>
              <a:off x="131006" y="927453"/>
              <a:ext cx="5437455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9948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15108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55784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1078523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2028092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5833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127400"/>
                  </p:ext>
                </p:extLst>
              </p:nvPr>
            </p:nvGraphicFramePr>
            <p:xfrm>
              <a:off x="131006" y="927453"/>
              <a:ext cx="5437455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9948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15108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55784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1078523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2028092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4000" r="-601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104000" r="-601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204000" r="-601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304000" r="-601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404000" r="-601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504000" r="-601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592157" r="-601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706000" r="-601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806000" r="-601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906000" r="-601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1006000" r="-60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1106000" r="-601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468" t="-1206000" r="-601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520315" y="22293"/>
            <a:ext cx="41033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80188" y="199459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6191720" y="2558475"/>
            <a:ext cx="2555088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Calculate the Residuals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/>
              <p:nvPr/>
            </p:nvSpPr>
            <p:spPr>
              <a:xfrm>
                <a:off x="5568461" y="3122351"/>
                <a:ext cx="3669324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16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922808-3922-715B-FA8B-B8883BB7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61" y="3122351"/>
                <a:ext cx="3669324" cy="358368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387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072802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072802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68085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i="0" dirty="0">
                <a:solidFill>
                  <a:srgbClr val="110729"/>
                </a:solidFill>
                <a:effectLst/>
                <a:latin typeface="Economica" panose="020B0604020202020204" charset="0"/>
              </a:rPr>
              <a:t>Build the </a:t>
            </a:r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Regression Tree to predict the residual (New Target)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1934309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DA3014F-1460-F948-454D-8648878E009A}"/>
              </a:ext>
            </a:extLst>
          </p:cNvPr>
          <p:cNvSpPr txBox="1"/>
          <p:nvPr/>
        </p:nvSpPr>
        <p:spPr>
          <a:xfrm>
            <a:off x="4690425" y="4375421"/>
            <a:ext cx="87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85A3B45-D97F-4371-17CE-27756A143F7D}"/>
              </a:ext>
            </a:extLst>
          </p:cNvPr>
          <p:cNvSpPr txBox="1"/>
          <p:nvPr/>
        </p:nvSpPr>
        <p:spPr>
          <a:xfrm>
            <a:off x="5421074" y="4381250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0.4167,-0.5833, 0.4167,-0.5833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D0ABDDB-2432-AA2E-936E-EEF08A1CD5EA}"/>
              </a:ext>
            </a:extLst>
          </p:cNvPr>
          <p:cNvSpPr txBox="1"/>
          <p:nvPr/>
        </p:nvSpPr>
        <p:spPr>
          <a:xfrm>
            <a:off x="7141922" y="2002422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0.4167, 0.4167, 0.4167, 0.4167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28CB28-7523-7833-A654-6D72D815F03E}"/>
              </a:ext>
            </a:extLst>
          </p:cNvPr>
          <p:cNvSpPr txBox="1"/>
          <p:nvPr/>
        </p:nvSpPr>
        <p:spPr>
          <a:xfrm>
            <a:off x="6893819" y="4375421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571DC3-BF50-EF1F-DEF0-A6556524739F}"/>
              </a:ext>
            </a:extLst>
          </p:cNvPr>
          <p:cNvSpPr txBox="1"/>
          <p:nvPr/>
        </p:nvSpPr>
        <p:spPr>
          <a:xfrm>
            <a:off x="7773920" y="4375421"/>
            <a:ext cx="88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</p:txBody>
      </p:sp>
    </p:spTree>
    <p:extLst>
      <p:ext uri="{BB962C8B-B14F-4D97-AF65-F5344CB8AC3E}">
        <p14:creationId xmlns:p14="http://schemas.microsoft.com/office/powerpoint/2010/main" val="3994225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18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772433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772433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68085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2145323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DA3014F-1460-F948-454D-8648878E009A}"/>
              </a:ext>
            </a:extLst>
          </p:cNvPr>
          <p:cNvSpPr txBox="1"/>
          <p:nvPr/>
        </p:nvSpPr>
        <p:spPr>
          <a:xfrm>
            <a:off x="4690425" y="4586435"/>
            <a:ext cx="87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85A3B45-D97F-4371-17CE-27756A143F7D}"/>
              </a:ext>
            </a:extLst>
          </p:cNvPr>
          <p:cNvSpPr txBox="1"/>
          <p:nvPr/>
        </p:nvSpPr>
        <p:spPr>
          <a:xfrm>
            <a:off x="5421074" y="4592264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0.4167,-0.5833, 0.4167,-0.5833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D0ABDDB-2432-AA2E-936E-EEF08A1CD5EA}"/>
              </a:ext>
            </a:extLst>
          </p:cNvPr>
          <p:cNvSpPr txBox="1"/>
          <p:nvPr/>
        </p:nvSpPr>
        <p:spPr>
          <a:xfrm>
            <a:off x="7141922" y="2213436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0.4167, 0.4167, 0.4167, 0.4167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28CB28-7523-7833-A654-6D72D815F03E}"/>
              </a:ext>
            </a:extLst>
          </p:cNvPr>
          <p:cNvSpPr txBox="1"/>
          <p:nvPr/>
        </p:nvSpPr>
        <p:spPr>
          <a:xfrm>
            <a:off x="6893819" y="4586435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571DC3-BF50-EF1F-DEF0-A6556524739F}"/>
              </a:ext>
            </a:extLst>
          </p:cNvPr>
          <p:cNvSpPr txBox="1"/>
          <p:nvPr/>
        </p:nvSpPr>
        <p:spPr>
          <a:xfrm>
            <a:off x="7773920" y="4586435"/>
            <a:ext cx="88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/>
              <p:nvPr/>
            </p:nvSpPr>
            <p:spPr>
              <a:xfrm>
                <a:off x="5196821" y="1359841"/>
                <a:ext cx="2800447" cy="647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𝑛𝑜𝑑𝑒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𝑛𝑜𝑑𝑒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×(1−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21" y="1359841"/>
                <a:ext cx="2800447" cy="647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5885C04-D5D9-C088-5A90-D3BD441FD49F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37503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344733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344733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57068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2145323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/>
              <p:nvPr/>
            </p:nvSpPr>
            <p:spPr>
              <a:xfrm>
                <a:off x="5196821" y="1359841"/>
                <a:ext cx="3085781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−0.5833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21" y="1359841"/>
                <a:ext cx="3085781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0ED2BE5B-18C1-9280-19FF-89492906A8B7}"/>
              </a:ext>
            </a:extLst>
          </p:cNvPr>
          <p:cNvSpPr/>
          <p:nvPr/>
        </p:nvSpPr>
        <p:spPr>
          <a:xfrm>
            <a:off x="3783518" y="1671287"/>
            <a:ext cx="1180164" cy="3235332"/>
          </a:xfrm>
          <a:prstGeom prst="curvedRightArrow">
            <a:avLst>
              <a:gd name="adj1" fmla="val 9254"/>
              <a:gd name="adj2" fmla="val 50000"/>
              <a:gd name="adj3" fmla="val 25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8B2DF-D28B-A281-C54D-DD42D0A6156B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26B9B-4032-8970-0AEE-70BAA93658EB}"/>
              </a:ext>
            </a:extLst>
          </p:cNvPr>
          <p:cNvSpPr txBox="1"/>
          <p:nvPr/>
        </p:nvSpPr>
        <p:spPr>
          <a:xfrm>
            <a:off x="4690425" y="4586435"/>
            <a:ext cx="87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F4C3D-C5D7-947A-8E68-98DDC7168301}"/>
              </a:ext>
            </a:extLst>
          </p:cNvPr>
          <p:cNvSpPr txBox="1"/>
          <p:nvPr/>
        </p:nvSpPr>
        <p:spPr>
          <a:xfrm>
            <a:off x="5421074" y="4592264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0.4167,-0.5833, 0.4167,-0.5833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E74D3-FD52-F58D-11FB-E6B1B773C7A1}"/>
              </a:ext>
            </a:extLst>
          </p:cNvPr>
          <p:cNvSpPr txBox="1"/>
          <p:nvPr/>
        </p:nvSpPr>
        <p:spPr>
          <a:xfrm>
            <a:off x="7141922" y="2213436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0.4167, 0.4167, 0.4167, 0.4167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6F6A8-945A-FC0C-36EB-0BDF1A946A4C}"/>
              </a:ext>
            </a:extLst>
          </p:cNvPr>
          <p:cNvSpPr txBox="1"/>
          <p:nvPr/>
        </p:nvSpPr>
        <p:spPr>
          <a:xfrm>
            <a:off x="6893819" y="4586435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97E18-7E82-BB14-DD1D-3458E8A372D8}"/>
              </a:ext>
            </a:extLst>
          </p:cNvPr>
          <p:cNvSpPr txBox="1"/>
          <p:nvPr/>
        </p:nvSpPr>
        <p:spPr>
          <a:xfrm>
            <a:off x="7773920" y="4586435"/>
            <a:ext cx="88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50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3371700" y="390775"/>
            <a:ext cx="2553000" cy="812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052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3657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285738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77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677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7725" y="37089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Ranking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5081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081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08125" y="3708925"/>
            <a:ext cx="2115900" cy="575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Dimensionality reduction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434025" y="253395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Q-Learning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34025" y="31273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>
            <a:off x="1567400" y="1382200"/>
            <a:ext cx="6001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>
            <a:endCxn id="94" idx="0"/>
          </p:cNvCxnSpPr>
          <p:nvPr/>
        </p:nvCxnSpPr>
        <p:spPr>
          <a:xfrm>
            <a:off x="7562238" y="1382275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6"/>
          <p:cNvCxnSpPr>
            <a:endCxn id="92" idx="0"/>
          </p:cNvCxnSpPr>
          <p:nvPr/>
        </p:nvCxnSpPr>
        <p:spPr>
          <a:xfrm flipH="1">
            <a:off x="1581763" y="1386175"/>
            <a:ext cx="1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91" idx="2"/>
            <a:endCxn id="93" idx="0"/>
          </p:cNvCxnSpPr>
          <p:nvPr/>
        </p:nvCxnSpPr>
        <p:spPr>
          <a:xfrm flipH="1">
            <a:off x="4642200" y="1202875"/>
            <a:ext cx="6000" cy="5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4211D-3B33-5BE7-1002-E0C39E122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</a:t>
            </a:fld>
            <a:endParaRPr lang="a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9B7C0-2D66-E7BF-4613-0429784F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20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986832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986832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57068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2145323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A3014F-1460-F948-454D-8648878E009A}"/>
                  </a:ext>
                </a:extLst>
              </p:cNvPr>
              <p:cNvSpPr txBox="1"/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A3014F-1460-F948-454D-8648878E0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/>
              <p:nvPr/>
            </p:nvSpPr>
            <p:spPr>
              <a:xfrm>
                <a:off x="5196821" y="1359841"/>
                <a:ext cx="3738203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167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0.5833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−0.343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21" y="1359841"/>
                <a:ext cx="3738203" cy="575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CC6D8-272F-69A7-8423-1838FD58B4C4}"/>
              </a:ext>
            </a:extLst>
          </p:cNvPr>
          <p:cNvCxnSpPr/>
          <p:nvPr/>
        </p:nvCxnSpPr>
        <p:spPr>
          <a:xfrm flipH="1">
            <a:off x="6515259" y="1781908"/>
            <a:ext cx="2030307" cy="2731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30CE7A-332A-380F-2840-3AEC9FC6BA61}"/>
              </a:ext>
            </a:extLst>
          </p:cNvPr>
          <p:cNvSpPr txBox="1"/>
          <p:nvPr/>
        </p:nvSpPr>
        <p:spPr>
          <a:xfrm>
            <a:off x="5421074" y="4592264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0.4167,-0.5833, 0.4167,-0.5833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8585F-A27B-2D25-BE0B-70D3DFDFB825}"/>
              </a:ext>
            </a:extLst>
          </p:cNvPr>
          <p:cNvSpPr txBox="1"/>
          <p:nvPr/>
        </p:nvSpPr>
        <p:spPr>
          <a:xfrm>
            <a:off x="7141922" y="2213436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0.4167, 0.4167, 0.4167, 0.4167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498F1-2C30-DE47-CB0B-11BD063C5B82}"/>
              </a:ext>
            </a:extLst>
          </p:cNvPr>
          <p:cNvSpPr txBox="1"/>
          <p:nvPr/>
        </p:nvSpPr>
        <p:spPr>
          <a:xfrm>
            <a:off x="6893819" y="4586435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54915F-AFB2-5774-45B3-BA4D6A3BDEF0}"/>
              </a:ext>
            </a:extLst>
          </p:cNvPr>
          <p:cNvSpPr txBox="1"/>
          <p:nvPr/>
        </p:nvSpPr>
        <p:spPr>
          <a:xfrm>
            <a:off x="7773920" y="4586435"/>
            <a:ext cx="88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7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21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0883871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0883871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79102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2145323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A3014F-1460-F948-454D-8648878E009A}"/>
                  </a:ext>
                </a:extLst>
              </p:cNvPr>
              <p:cNvSpPr txBox="1"/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A3014F-1460-F948-454D-8648878E0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5A3B45-D97F-4371-17CE-27756A143F7D}"/>
                  </a:ext>
                </a:extLst>
              </p:cNvPr>
              <p:cNvSpPr txBox="1"/>
              <p:nvPr/>
            </p:nvSpPr>
            <p:spPr>
              <a:xfrm>
                <a:off x="5421074" y="4592264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−0.343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85A3B45-D97F-4371-17CE-27756A14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4" y="4592264"/>
                <a:ext cx="149441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/>
              <p:nvPr/>
            </p:nvSpPr>
            <p:spPr>
              <a:xfrm>
                <a:off x="5196821" y="1359841"/>
                <a:ext cx="3565079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4167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1.714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21" y="1359841"/>
                <a:ext cx="3565079" cy="569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CC6D8-272F-69A7-8423-1838FD58B4C4}"/>
              </a:ext>
            </a:extLst>
          </p:cNvPr>
          <p:cNvCxnSpPr>
            <a:cxnSpLocks/>
          </p:cNvCxnSpPr>
          <p:nvPr/>
        </p:nvCxnSpPr>
        <p:spPr>
          <a:xfrm flipH="1">
            <a:off x="7889129" y="1781908"/>
            <a:ext cx="656437" cy="431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DE63A-BFDB-2190-C589-F95700B5A9D7}"/>
              </a:ext>
            </a:extLst>
          </p:cNvPr>
          <p:cNvSpPr txBox="1"/>
          <p:nvPr/>
        </p:nvSpPr>
        <p:spPr>
          <a:xfrm>
            <a:off x="7141922" y="2213436"/>
            <a:ext cx="149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0.4167, 0.4167, 0.4167, 0.4167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F1D40-1826-D024-7B78-C6CF47059B94}"/>
              </a:ext>
            </a:extLst>
          </p:cNvPr>
          <p:cNvSpPr txBox="1"/>
          <p:nvPr/>
        </p:nvSpPr>
        <p:spPr>
          <a:xfrm>
            <a:off x="6893819" y="4586435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0.4167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DE8338-9697-835F-11CB-191D941EFFFD}"/>
              </a:ext>
            </a:extLst>
          </p:cNvPr>
          <p:cNvSpPr txBox="1"/>
          <p:nvPr/>
        </p:nvSpPr>
        <p:spPr>
          <a:xfrm>
            <a:off x="7773920" y="4586435"/>
            <a:ext cx="88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1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22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7391210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7391210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79102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2145323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D0ABDDB-2432-AA2E-936E-EEF08A1CD5EA}"/>
                  </a:ext>
                </a:extLst>
              </p:cNvPr>
              <p:cNvSpPr txBox="1"/>
              <p:nvPr/>
            </p:nvSpPr>
            <p:spPr>
              <a:xfrm>
                <a:off x="7141922" y="2213436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D0ABDDB-2432-AA2E-936E-EEF08A1CD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22" y="2213436"/>
                <a:ext cx="149441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/>
              <p:nvPr/>
            </p:nvSpPr>
            <p:spPr>
              <a:xfrm>
                <a:off x="5196821" y="1359841"/>
                <a:ext cx="3169137" cy="579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 dirty="0">
                              <a:latin typeface="Cambria Math" panose="02040503050406030204" pitchFamily="18" charset="0"/>
                            </a:rPr>
                            <m:t>0.4167</m:t>
                          </m:r>
                          <m:r>
                            <m:rPr>
                              <m:nor/>
                            </m:rPr>
                            <a:rPr lang="en-US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0.5833×(1−0.5833)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=1.714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21" y="1359841"/>
                <a:ext cx="3169137" cy="579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CC6D8-272F-69A7-8423-1838FD58B4C4}"/>
              </a:ext>
            </a:extLst>
          </p:cNvPr>
          <p:cNvCxnSpPr>
            <a:cxnSpLocks/>
          </p:cNvCxnSpPr>
          <p:nvPr/>
        </p:nvCxnSpPr>
        <p:spPr>
          <a:xfrm flipH="1">
            <a:off x="7331203" y="1934998"/>
            <a:ext cx="657852" cy="2651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220498-250B-1B86-2826-1F9AA706B44F}"/>
                  </a:ext>
                </a:extLst>
              </p:cNvPr>
              <p:cNvSpPr txBox="1"/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220498-250B-1B86-2826-1F9AA706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D3E3E0-6AF2-DD5B-D1D4-387701D19214}"/>
                  </a:ext>
                </a:extLst>
              </p:cNvPr>
              <p:cNvSpPr txBox="1"/>
              <p:nvPr/>
            </p:nvSpPr>
            <p:spPr>
              <a:xfrm>
                <a:off x="5421074" y="4592264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−0.343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D3E3E0-6AF2-DD5B-D1D4-387701D19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4" y="4592264"/>
                <a:ext cx="149441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9D2F6E-1472-A62A-2480-7B8D55519986}"/>
                  </a:ext>
                </a:extLst>
              </p:cNvPr>
              <p:cNvSpPr txBox="1"/>
              <p:nvPr/>
            </p:nvSpPr>
            <p:spPr>
              <a:xfrm>
                <a:off x="6893819" y="4586435"/>
                <a:ext cx="8747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0.4167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9D2F6E-1472-A62A-2480-7B8D5551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819" y="4586435"/>
                <a:ext cx="87476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9F3D05B-0CFE-5A05-F6F7-881E2216883E}"/>
              </a:ext>
            </a:extLst>
          </p:cNvPr>
          <p:cNvSpPr txBox="1"/>
          <p:nvPr/>
        </p:nvSpPr>
        <p:spPr>
          <a:xfrm>
            <a:off x="7773920" y="4586435"/>
            <a:ext cx="88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-0.5833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11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520399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520399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57068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290506" y="2145323"/>
            <a:ext cx="5021638" cy="2394945"/>
            <a:chOff x="57738" y="18780"/>
            <a:chExt cx="9391062" cy="44110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9981F-E081-A592-3750-C6E3779F19C3}"/>
                </a:ext>
              </a:extLst>
            </p:cNvPr>
            <p:cNvSpPr txBox="1"/>
            <p:nvPr/>
          </p:nvSpPr>
          <p:spPr>
            <a:xfrm>
              <a:off x="1003756" y="1872161"/>
              <a:ext cx="962310" cy="70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Size</a:t>
              </a:r>
              <a:endParaRPr lang="en-US" dirty="0">
                <a:latin typeface="Economica" panose="020B0604020202020204" charset="0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9A8F749-4AE1-84EA-59AB-3EB0B66E3576}"/>
                </a:ext>
              </a:extLst>
            </p:cNvPr>
            <p:cNvSpPr/>
            <p:nvPr/>
          </p:nvSpPr>
          <p:spPr>
            <a:xfrm>
              <a:off x="1607112" y="1842814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E84072DF-933D-2C5A-E415-8C6B566F611F}"/>
                </a:ext>
              </a:extLst>
            </p:cNvPr>
            <p:cNvSpPr/>
            <p:nvPr/>
          </p:nvSpPr>
          <p:spPr>
            <a:xfrm rot="10637200">
              <a:off x="7872326" y="3150727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0C0B9F-0576-7DCF-0693-166B5754E32D}"/>
                </a:ext>
              </a:extLst>
            </p:cNvPr>
            <p:cNvSpPr txBox="1"/>
            <p:nvPr/>
          </p:nvSpPr>
          <p:spPr>
            <a:xfrm>
              <a:off x="8015207" y="3147568"/>
              <a:ext cx="1433593" cy="6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conomica" panose="020B0604020202020204" charset="0"/>
                </a:rPr>
                <a:t>Cuteness</a:t>
              </a:r>
              <a:endParaRPr lang="en-US" sz="900" dirty="0">
                <a:latin typeface="Economica" panose="020B060402020202020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EBBC3C-C74A-A3E9-48EB-31073CE43193}"/>
                </a:ext>
              </a:extLst>
            </p:cNvPr>
            <p:cNvSpPr txBox="1"/>
            <p:nvPr/>
          </p:nvSpPr>
          <p:spPr>
            <a:xfrm>
              <a:off x="57738" y="3206181"/>
              <a:ext cx="962309" cy="122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conomica" panose="020B0604020202020204" charset="0"/>
                </a:rPr>
                <a:t>Color</a:t>
              </a:r>
              <a:endParaRPr lang="en-US" sz="1000" dirty="0">
                <a:latin typeface="Economica" panose="020B0604020202020204" charset="0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4F0B515-5BA3-9D70-BBA6-23B731BEFE6E}"/>
                </a:ext>
              </a:extLst>
            </p:cNvPr>
            <p:cNvSpPr/>
            <p:nvPr/>
          </p:nvSpPr>
          <p:spPr>
            <a:xfrm>
              <a:off x="744672" y="3176836"/>
              <a:ext cx="457200" cy="10877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6328CB28-7523-7833-A654-6D72D815F03E}"/>
              </a:ext>
            </a:extLst>
          </p:cNvPr>
          <p:cNvSpPr txBox="1"/>
          <p:nvPr/>
        </p:nvSpPr>
        <p:spPr>
          <a:xfrm>
            <a:off x="6893819" y="4586435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1.714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/>
              <p:nvPr/>
            </p:nvSpPr>
            <p:spPr>
              <a:xfrm>
                <a:off x="5228079" y="1359841"/>
                <a:ext cx="3142655" cy="85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−0.5833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0.5833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sz="1800" dirty="0"/>
              </a:p>
              <a:p>
                <a:pPr/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4044E5-3071-7EF7-111B-28E4F011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79" y="1359841"/>
                <a:ext cx="3142655" cy="852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CC6D8-272F-69A7-8423-1838FD58B4C4}"/>
              </a:ext>
            </a:extLst>
          </p:cNvPr>
          <p:cNvCxnSpPr>
            <a:cxnSpLocks/>
          </p:cNvCxnSpPr>
          <p:nvPr/>
        </p:nvCxnSpPr>
        <p:spPr>
          <a:xfrm>
            <a:off x="8109295" y="1850065"/>
            <a:ext cx="16676" cy="2736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6AE6D4-C849-9387-0A10-9AC6E07CE638}"/>
                  </a:ext>
                </a:extLst>
              </p:cNvPr>
              <p:cNvSpPr txBox="1"/>
              <p:nvPr/>
            </p:nvSpPr>
            <p:spPr>
              <a:xfrm>
                <a:off x="7141922" y="2213436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6AE6D4-C849-9387-0A10-9AC6E07C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22" y="2213436"/>
                <a:ext cx="149441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04DF4D-5338-42B1-412C-80FBEF32B7DB}"/>
                  </a:ext>
                </a:extLst>
              </p:cNvPr>
              <p:cNvSpPr txBox="1"/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04DF4D-5338-42B1-412C-80FBEF32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9" y="4586435"/>
                <a:ext cx="7041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094A3F-6AD2-FA6C-104C-D769723F560B}"/>
                  </a:ext>
                </a:extLst>
              </p:cNvPr>
              <p:cNvSpPr txBox="1"/>
              <p:nvPr/>
            </p:nvSpPr>
            <p:spPr>
              <a:xfrm>
                <a:off x="5421074" y="4592264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−0.343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094A3F-6AD2-FA6C-104C-D769723F5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74" y="4592264"/>
                <a:ext cx="149441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7778A9-41C3-3E41-7D68-2D2C4D563E7A}"/>
                  </a:ext>
                </a:extLst>
              </p:cNvPr>
              <p:cNvSpPr txBox="1"/>
              <p:nvPr/>
            </p:nvSpPr>
            <p:spPr>
              <a:xfrm>
                <a:off x="7773920" y="4586435"/>
                <a:ext cx="8832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7778A9-41C3-3E41-7D68-2D2C4D563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0" y="4586435"/>
                <a:ext cx="88325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7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355979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5877F90-90F7-04D1-14FD-A48C41E4D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355979"/>
                  </p:ext>
                </p:extLst>
              </p:nvPr>
            </p:nvGraphicFramePr>
            <p:xfrm>
              <a:off x="131006" y="868838"/>
              <a:ext cx="4159640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9716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48627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76773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52981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784097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00" r="-1550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2000" r="-1550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202000" r="-1550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302000" r="-1550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402000" r="-1550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02000" r="-155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590196" r="-1550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704000" r="-1550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804000" r="-1550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904000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004000" r="-1550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104000" r="-155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0233" t="-1204000" r="-155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149735" y="157068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4837503" y="713448"/>
            <a:ext cx="3819671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110729"/>
                </a:solidFill>
                <a:latin typeface="Economica" panose="020B0604020202020204" charset="0"/>
              </a:rPr>
              <a:t>Transform the residuals in the Tree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160F3A-ACF0-AA92-7EA7-4B1D31C84BDD}"/>
              </a:ext>
            </a:extLst>
          </p:cNvPr>
          <p:cNvSpPr/>
          <p:nvPr/>
        </p:nvSpPr>
        <p:spPr>
          <a:xfrm>
            <a:off x="3706972" y="457920"/>
            <a:ext cx="384382" cy="353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6DE05-57D6-61AF-783F-477330DF782D}"/>
              </a:ext>
            </a:extLst>
          </p:cNvPr>
          <p:cNvSpPr txBox="1"/>
          <p:nvPr/>
        </p:nvSpPr>
        <p:spPr>
          <a:xfrm>
            <a:off x="3258048" y="-3745"/>
            <a:ext cx="129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conomica" panose="020B0604020202020204" charset="0"/>
              </a:rPr>
              <a:t>New Target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7F1B27-1E3C-458C-D46C-B612BF7EFDEC}"/>
              </a:ext>
            </a:extLst>
          </p:cNvPr>
          <p:cNvGrpSpPr/>
          <p:nvPr/>
        </p:nvGrpSpPr>
        <p:grpSpPr>
          <a:xfrm>
            <a:off x="4911947" y="1571165"/>
            <a:ext cx="3538055" cy="2367833"/>
            <a:chOff x="1219907" y="18780"/>
            <a:chExt cx="6616585" cy="436112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07622B-9838-4ABE-C32B-110EF5367070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DF7C43-A24D-8D72-407F-EAD94A57FF58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conomica" panose="020B0604020202020204" charset="0"/>
                </a:rPr>
                <a:t>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435807-CEE0-CE4F-7C47-26DCADCD0D89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45E147-82E5-CDDC-19D1-B7EF6208980B}"/>
                </a:ext>
              </a:extLst>
            </p:cNvPr>
            <p:cNvCxnSpPr>
              <a:cxnSpLocks/>
              <a:stCxn id="60" idx="3"/>
              <a:endCxn id="80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368E55B-AE10-748B-8CFC-5089EABADAED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8A79214-C6AF-15A0-E8A4-0C04C2E9E887}"/>
                  </a:ext>
                </a:extLst>
              </p:cNvPr>
              <p:cNvCxnSpPr>
                <a:cxnSpLocks/>
                <a:stCxn id="72" idx="5"/>
                <a:endCxn id="7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9227D6-FFD2-309F-3958-9F71A9B76DD3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9E4BF9E-7E71-33C9-491B-84B4B660B19F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L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6CA2E64-B445-BA83-8F72-ED7A7414821B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M</a:t>
                  </a: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31123C-5A83-D217-5A71-EF560B19904C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H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89B09BC-969B-45ED-B3E0-C9B654168EC5}"/>
                    </a:ext>
                  </a:extLst>
                </p:cNvPr>
                <p:cNvCxnSpPr>
                  <a:cxnSpLocks/>
                  <a:stCxn id="72" idx="3"/>
                  <a:endCxn id="7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AC77248-8C6B-7002-4D2C-2454401181F6}"/>
                </a:ext>
              </a:extLst>
            </p:cNvPr>
            <p:cNvCxnSpPr>
              <a:cxnSpLocks/>
              <a:stCxn id="60" idx="5"/>
              <a:endCxn id="7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444CAF1-30F6-855D-C055-8E6BC7191C9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46CFCA1-23DC-E410-FDAF-45F354E561C9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991E2EB-F80C-48E1-BA6A-05CF9B9F4C53}"/>
                  </a:ext>
                </a:extLst>
              </p:cNvPr>
              <p:cNvCxnSpPr>
                <a:cxnSpLocks/>
                <a:stCxn id="80" idx="5"/>
                <a:endCxn id="83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44EAF5-6E7A-69CF-4E38-6ABDE8AB44D5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G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8E8A5A-71AA-6093-6438-1F90D4D7460F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B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F9D68BB-2C97-FC17-5ED7-8367028D1AEA}"/>
                  </a:ext>
                </a:extLst>
              </p:cNvPr>
              <p:cNvCxnSpPr>
                <a:cxnSpLocks/>
                <a:stCxn id="80" idx="3"/>
                <a:endCxn id="82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-398138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0B1E1-267B-3F86-6C77-B4DC0D9AC72B}"/>
              </a:ext>
            </a:extLst>
          </p:cNvPr>
          <p:cNvSpPr txBox="1"/>
          <p:nvPr/>
        </p:nvSpPr>
        <p:spPr>
          <a:xfrm>
            <a:off x="6827717" y="4046607"/>
            <a:ext cx="874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1.714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70955E-9E09-E1FF-A289-B55FFF88C600}"/>
                  </a:ext>
                </a:extLst>
              </p:cNvPr>
              <p:cNvSpPr txBox="1"/>
              <p:nvPr/>
            </p:nvSpPr>
            <p:spPr>
              <a:xfrm>
                <a:off x="5955045" y="3183186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70955E-9E09-E1FF-A289-B55FFF88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45" y="3183186"/>
                <a:ext cx="149441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762599-E5A7-FEE5-D5B3-CAF9475492A5}"/>
                  </a:ext>
                </a:extLst>
              </p:cNvPr>
              <p:cNvSpPr txBox="1"/>
              <p:nvPr/>
            </p:nvSpPr>
            <p:spPr>
              <a:xfrm>
                <a:off x="4794987" y="4046607"/>
                <a:ext cx="704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762599-E5A7-FEE5-D5B3-CAF94754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87" y="4046607"/>
                <a:ext cx="70410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739F73-44B6-00F0-5CA0-752E2B34F960}"/>
                  </a:ext>
                </a:extLst>
              </p:cNvPr>
              <p:cNvSpPr txBox="1"/>
              <p:nvPr/>
            </p:nvSpPr>
            <p:spPr>
              <a:xfrm>
                <a:off x="5354972" y="4052436"/>
                <a:ext cx="1494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−0.343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739F73-44B6-00F0-5CA0-752E2B34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72" y="4052436"/>
                <a:ext cx="149441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97AC8D-F6DB-730D-D4CB-EA6AE67671FE}"/>
                  </a:ext>
                </a:extLst>
              </p:cNvPr>
              <p:cNvSpPr txBox="1"/>
              <p:nvPr/>
            </p:nvSpPr>
            <p:spPr>
              <a:xfrm>
                <a:off x="7707818" y="4046607"/>
                <a:ext cx="8832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97AC8D-F6DB-730D-D4CB-EA6AE676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818" y="4046607"/>
                <a:ext cx="88325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754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1426593" y="992257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2636587" y="807592"/>
                <a:ext cx="3819671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Compute the new log(Odds)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for each sample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87" y="807592"/>
                <a:ext cx="381967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2426747" y="105807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A39D071F-8F3F-A69B-9095-790BEC76A452}"/>
              </a:ext>
            </a:extLst>
          </p:cNvPr>
          <p:cNvSpPr/>
          <p:nvPr/>
        </p:nvSpPr>
        <p:spPr>
          <a:xfrm>
            <a:off x="3604151" y="2711312"/>
            <a:ext cx="442592" cy="430172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89615F-866C-7441-C848-2216E0D4F96E}"/>
                  </a:ext>
                </a:extLst>
              </p:cNvPr>
              <p:cNvSpPr txBox="1"/>
              <p:nvPr/>
            </p:nvSpPr>
            <p:spPr>
              <a:xfrm>
                <a:off x="3991327" y="2304399"/>
                <a:ext cx="6814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89615F-866C-7441-C848-2216E0D4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27" y="2304399"/>
                <a:ext cx="681416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21CDF2D-0D0E-7D73-1844-B85EFB016011}"/>
              </a:ext>
            </a:extLst>
          </p:cNvPr>
          <p:cNvSpPr/>
          <p:nvPr/>
        </p:nvSpPr>
        <p:spPr>
          <a:xfrm>
            <a:off x="4553273" y="2684943"/>
            <a:ext cx="482909" cy="482909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2DC7001-E837-15F2-377E-0AFA86C73D3D}"/>
              </a:ext>
            </a:extLst>
          </p:cNvPr>
          <p:cNvSpPr/>
          <p:nvPr/>
        </p:nvSpPr>
        <p:spPr>
          <a:xfrm>
            <a:off x="2099447" y="3884278"/>
            <a:ext cx="2282770" cy="1065862"/>
          </a:xfrm>
          <a:prstGeom prst="wedgeEllipseCallout">
            <a:avLst>
              <a:gd name="adj1" fmla="val 48820"/>
              <a:gd name="adj2" fmla="val -10383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conomica" panose="020B0604020202020204" charset="0"/>
              </a:rPr>
              <a:t>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DE32BF-A220-33BF-213E-2C062A7837F9}"/>
                  </a:ext>
                </a:extLst>
              </p:cNvPr>
              <p:cNvSpPr txBox="1"/>
              <p:nvPr/>
            </p:nvSpPr>
            <p:spPr>
              <a:xfrm>
                <a:off x="310551" y="2199815"/>
                <a:ext cx="1411923" cy="1204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GB" sz="6600" b="1" dirty="0">
                    <a:solidFill>
                      <a:schemeClr val="tx1"/>
                    </a:solidFill>
                    <a:latin typeface="Economica" panose="020B0604020202020204" charset="0"/>
                  </a:rPr>
                  <a:t> </a:t>
                </a:r>
                <a:endParaRPr lang="en-US" sz="6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DE32BF-A220-33BF-213E-2C062A783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51" y="2199815"/>
                <a:ext cx="1411923" cy="1204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quals 19">
            <a:extLst>
              <a:ext uri="{FF2B5EF4-FFF2-40B4-BE49-F238E27FC236}">
                <a16:creationId xmlns:a16="http://schemas.microsoft.com/office/drawing/2014/main" id="{4629B871-AD67-88EF-A88D-3E856298F045}"/>
              </a:ext>
            </a:extLst>
          </p:cNvPr>
          <p:cNvSpPr/>
          <p:nvPr/>
        </p:nvSpPr>
        <p:spPr>
          <a:xfrm>
            <a:off x="1700593" y="2694222"/>
            <a:ext cx="525598" cy="489238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4B730A-4BB9-CB0C-5CC8-96DBB590376F}"/>
              </a:ext>
            </a:extLst>
          </p:cNvPr>
          <p:cNvGrpSpPr/>
          <p:nvPr/>
        </p:nvGrpSpPr>
        <p:grpSpPr>
          <a:xfrm>
            <a:off x="2488989" y="1204642"/>
            <a:ext cx="976129" cy="2667122"/>
            <a:chOff x="2488989" y="1204642"/>
            <a:chExt cx="976129" cy="266712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927246-2176-BAE0-2154-4D7BB5890D04}"/>
                </a:ext>
              </a:extLst>
            </p:cNvPr>
            <p:cNvSpPr/>
            <p:nvPr/>
          </p:nvSpPr>
          <p:spPr>
            <a:xfrm>
              <a:off x="2488989" y="2408075"/>
              <a:ext cx="976129" cy="9761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2FB8A0-D0D2-BD25-BBD3-595A8B9A42AC}"/>
                    </a:ext>
                  </a:extLst>
                </p:cNvPr>
                <p:cNvSpPr txBox="1"/>
                <p:nvPr/>
              </p:nvSpPr>
              <p:spPr>
                <a:xfrm>
                  <a:off x="2542087" y="3502432"/>
                  <a:ext cx="8699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0.3364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F2FB8A0-D0D2-BD25-BBD3-595A8B9A4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2087" y="3502432"/>
                  <a:ext cx="86993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07049E-78B9-3E22-9634-4C7587051DC5}"/>
                    </a:ext>
                  </a:extLst>
                </p:cNvPr>
                <p:cNvSpPr txBox="1"/>
                <p:nvPr/>
              </p:nvSpPr>
              <p:spPr>
                <a:xfrm>
                  <a:off x="2543701" y="1204642"/>
                  <a:ext cx="79271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GB" sz="8000" b="1" dirty="0">
                      <a:solidFill>
                        <a:schemeClr val="tx1"/>
                      </a:solidFill>
                      <a:latin typeface="Economica" panose="020B0604020202020204" charset="0"/>
                    </a:rPr>
                    <a:t> </a:t>
                  </a:r>
                  <a:endParaRPr lang="en-US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07049E-78B9-3E22-9634-4C7587051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3701" y="1204642"/>
                  <a:ext cx="792711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F1CF45-96A5-F085-5A07-149F8EF5AA1A}"/>
              </a:ext>
            </a:extLst>
          </p:cNvPr>
          <p:cNvGrpSpPr/>
          <p:nvPr/>
        </p:nvGrpSpPr>
        <p:grpSpPr>
          <a:xfrm>
            <a:off x="4541596" y="1761245"/>
            <a:ext cx="3796085" cy="2731171"/>
            <a:chOff x="4541596" y="1761245"/>
            <a:chExt cx="3796085" cy="273117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B7F1B27-1E3C-458C-D46C-B612BF7EFDEC}"/>
                </a:ext>
              </a:extLst>
            </p:cNvPr>
            <p:cNvGrpSpPr/>
            <p:nvPr/>
          </p:nvGrpSpPr>
          <p:grpSpPr>
            <a:xfrm>
              <a:off x="4663775" y="1761245"/>
              <a:ext cx="3538055" cy="2367833"/>
              <a:chOff x="1219907" y="18780"/>
              <a:chExt cx="6616585" cy="436112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07622B-9838-4ABE-C32B-110EF5367070}"/>
                  </a:ext>
                </a:extLst>
              </p:cNvPr>
              <p:cNvSpPr/>
              <p:nvPr/>
            </p:nvSpPr>
            <p:spPr>
              <a:xfrm>
                <a:off x="3805987" y="18780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0DF7C43-A24D-8D72-407F-EAD94A57FF58}"/>
                  </a:ext>
                </a:extLst>
              </p:cNvPr>
              <p:cNvSpPr/>
              <p:nvPr/>
            </p:nvSpPr>
            <p:spPr>
              <a:xfrm>
                <a:off x="3805987" y="168553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M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6435807-CEE0-CE4F-7C47-26DCADCD0D89}"/>
                  </a:ext>
                </a:extLst>
              </p:cNvPr>
              <p:cNvCxnSpPr>
                <a:cxnSpLocks/>
                <a:stCxn id="60" idx="4"/>
                <a:endCxn id="61" idx="0"/>
              </p:cNvCxnSpPr>
              <p:nvPr/>
            </p:nvCxnSpPr>
            <p:spPr>
              <a:xfrm>
                <a:off x="4443152" y="1293110"/>
                <a:ext cx="0" cy="3924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045E147-82E5-CDDC-19D1-B7EF6208980B}"/>
                  </a:ext>
                </a:extLst>
              </p:cNvPr>
              <p:cNvCxnSpPr>
                <a:cxnSpLocks/>
                <a:stCxn id="60" idx="3"/>
                <a:endCxn id="80" idx="7"/>
              </p:cNvCxnSpPr>
              <p:nvPr/>
            </p:nvCxnSpPr>
            <p:spPr>
              <a:xfrm flipH="1">
                <a:off x="3146197" y="1106489"/>
                <a:ext cx="846411" cy="8321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368E55B-AE10-748B-8CFC-5089EABADAED}"/>
                  </a:ext>
                </a:extLst>
              </p:cNvPr>
              <p:cNvGrpSpPr/>
              <p:nvPr/>
            </p:nvGrpSpPr>
            <p:grpSpPr>
              <a:xfrm>
                <a:off x="4838108" y="1643209"/>
                <a:ext cx="2998384" cy="2715270"/>
                <a:chOff x="4848452" y="1656193"/>
                <a:chExt cx="2998384" cy="2715270"/>
              </a:xfrm>
            </p:grpSpPr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C8A79214-C6AF-15A0-E8A4-0C04C2E9E887}"/>
                    </a:ext>
                  </a:extLst>
                </p:cNvPr>
                <p:cNvCxnSpPr>
                  <a:cxnSpLocks/>
                  <a:stCxn id="72" idx="5"/>
                  <a:endCxn id="74" idx="0"/>
                </p:cNvCxnSpPr>
                <p:nvPr/>
              </p:nvCxnSpPr>
              <p:spPr>
                <a:xfrm>
                  <a:off x="6798187" y="2743902"/>
                  <a:ext cx="411484" cy="3532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09227D6-FFD2-309F-3958-9F71A9B76DD3}"/>
                    </a:ext>
                  </a:extLst>
                </p:cNvPr>
                <p:cNvGrpSpPr/>
                <p:nvPr/>
              </p:nvGrpSpPr>
              <p:grpSpPr>
                <a:xfrm>
                  <a:off x="4848452" y="1656193"/>
                  <a:ext cx="2998384" cy="2715270"/>
                  <a:chOff x="4848452" y="1656193"/>
                  <a:chExt cx="2998384" cy="2715270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D9E4BF9E-7E71-33C9-491B-84B4B660B19F}"/>
                      </a:ext>
                    </a:extLst>
                  </p:cNvPr>
                  <p:cNvSpPr/>
                  <p:nvPr/>
                </p:nvSpPr>
                <p:spPr>
                  <a:xfrm>
                    <a:off x="5710478" y="1656193"/>
                    <a:ext cx="1274330" cy="127433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Economica" panose="020B0604020202020204" charset="0"/>
                      </a:rPr>
                      <a:t>L</a:t>
                    </a:r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C6CA2E64-B445-BA83-8F72-ED7A7414821B}"/>
                      </a:ext>
                    </a:extLst>
                  </p:cNvPr>
                  <p:cNvSpPr/>
                  <p:nvPr/>
                </p:nvSpPr>
                <p:spPr>
                  <a:xfrm>
                    <a:off x="4848452" y="3057418"/>
                    <a:ext cx="1274330" cy="127433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Economica" panose="020B0604020202020204" charset="0"/>
                      </a:rPr>
                      <a:t>M</a:t>
                    </a:r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631123C-5A83-D217-5A71-EF560B19904C}"/>
                      </a:ext>
                    </a:extLst>
                  </p:cNvPr>
                  <p:cNvSpPr/>
                  <p:nvPr/>
                </p:nvSpPr>
                <p:spPr>
                  <a:xfrm>
                    <a:off x="6572506" y="3097133"/>
                    <a:ext cx="1274330" cy="127433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Economica" panose="020B0604020202020204" charset="0"/>
                      </a:rPr>
                      <a:t>H</a:t>
                    </a:r>
                  </a:p>
                </p:txBody>
              </p: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D89B09BC-969B-45ED-B3E0-C9B654168EC5}"/>
                      </a:ext>
                    </a:extLst>
                  </p:cNvPr>
                  <p:cNvCxnSpPr>
                    <a:cxnSpLocks/>
                    <a:stCxn id="72" idx="3"/>
                    <a:endCxn id="73" idx="0"/>
                  </p:cNvCxnSpPr>
                  <p:nvPr/>
                </p:nvCxnSpPr>
                <p:spPr>
                  <a:xfrm flipH="1">
                    <a:off x="5485617" y="2743902"/>
                    <a:ext cx="411482" cy="3135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EAC77248-8C6B-7002-4D2C-2454401181F6}"/>
                  </a:ext>
                </a:extLst>
              </p:cNvPr>
              <p:cNvCxnSpPr>
                <a:cxnSpLocks/>
                <a:stCxn id="60" idx="5"/>
                <a:endCxn id="72" idx="1"/>
              </p:cNvCxnSpPr>
              <p:nvPr/>
            </p:nvCxnSpPr>
            <p:spPr>
              <a:xfrm>
                <a:off x="4893696" y="1106489"/>
                <a:ext cx="993059" cy="7233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444CAF1-30F6-855D-C055-8E6BC7191C90}"/>
                  </a:ext>
                </a:extLst>
              </p:cNvPr>
              <p:cNvGrpSpPr/>
              <p:nvPr/>
            </p:nvGrpSpPr>
            <p:grpSpPr>
              <a:xfrm>
                <a:off x="1219907" y="1751998"/>
                <a:ext cx="2998384" cy="2627903"/>
                <a:chOff x="3166592" y="1612369"/>
                <a:chExt cx="2998384" cy="2627903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46CFCA1-23DC-E410-FDAF-45F354E561C9}"/>
                    </a:ext>
                  </a:extLst>
                </p:cNvPr>
                <p:cNvSpPr/>
                <p:nvPr/>
              </p:nvSpPr>
              <p:spPr>
                <a:xfrm>
                  <a:off x="4005173" y="1612369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S</a:t>
                  </a:r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991E2EB-F80C-48E1-BA6A-05CF9B9F4C53}"/>
                    </a:ext>
                  </a:extLst>
                </p:cNvPr>
                <p:cNvCxnSpPr>
                  <a:cxnSpLocks/>
                  <a:stCxn id="80" idx="5"/>
                  <a:endCxn id="83" idx="0"/>
                </p:cNvCxnSpPr>
                <p:nvPr/>
              </p:nvCxnSpPr>
              <p:spPr>
                <a:xfrm>
                  <a:off x="5092882" y="2700078"/>
                  <a:ext cx="434929" cy="2658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444EAF5-6E7A-69CF-4E38-6ABDE8AB44D5}"/>
                    </a:ext>
                  </a:extLst>
                </p:cNvPr>
                <p:cNvSpPr/>
                <p:nvPr/>
              </p:nvSpPr>
              <p:spPr>
                <a:xfrm>
                  <a:off x="3166592" y="2926227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G</a:t>
                  </a: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5E8E8A5A-71AA-6093-6438-1F90D4D7460F}"/>
                    </a:ext>
                  </a:extLst>
                </p:cNvPr>
                <p:cNvSpPr/>
                <p:nvPr/>
              </p:nvSpPr>
              <p:spPr>
                <a:xfrm>
                  <a:off x="4890646" y="2965942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B</a:t>
                  </a:r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F9D68BB-2C97-FC17-5ED7-8367028D1AEA}"/>
                    </a:ext>
                  </a:extLst>
                </p:cNvPr>
                <p:cNvCxnSpPr>
                  <a:cxnSpLocks/>
                  <a:stCxn id="80" idx="3"/>
                  <a:endCxn id="82" idx="0"/>
                </p:cNvCxnSpPr>
                <p:nvPr/>
              </p:nvCxnSpPr>
              <p:spPr>
                <a:xfrm flipH="1">
                  <a:off x="3803757" y="2700078"/>
                  <a:ext cx="388037" cy="2261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79348-D780-686B-2664-A8F0DDD6FE92}"/>
                </a:ext>
              </a:extLst>
            </p:cNvPr>
            <p:cNvSpPr txBox="1"/>
            <p:nvPr/>
          </p:nvSpPr>
          <p:spPr>
            <a:xfrm>
              <a:off x="6574326" y="4178810"/>
              <a:ext cx="874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1.714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EAA48B-C8BB-C17B-424D-4152C6DF5105}"/>
                    </a:ext>
                  </a:extLst>
                </p:cNvPr>
                <p:cNvSpPr txBox="1"/>
                <p:nvPr/>
              </p:nvSpPr>
              <p:spPr>
                <a:xfrm>
                  <a:off x="5701654" y="3315389"/>
                  <a:ext cx="14944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1.714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EAA48B-C8BB-C17B-424D-4152C6DF5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654" y="3315389"/>
                  <a:ext cx="149441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4E162A-4D18-9D09-056C-225844E59349}"/>
                    </a:ext>
                  </a:extLst>
                </p:cNvPr>
                <p:cNvSpPr txBox="1"/>
                <p:nvPr/>
              </p:nvSpPr>
              <p:spPr>
                <a:xfrm>
                  <a:off x="4541596" y="4178810"/>
                  <a:ext cx="704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−2.4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4E162A-4D18-9D09-056C-225844E59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596" y="4178810"/>
                  <a:ext cx="704101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5987FE-CD60-3FC6-2AB2-669CF7E71E03}"/>
                    </a:ext>
                  </a:extLst>
                </p:cNvPr>
                <p:cNvSpPr txBox="1"/>
                <p:nvPr/>
              </p:nvSpPr>
              <p:spPr>
                <a:xfrm>
                  <a:off x="5101581" y="4184639"/>
                  <a:ext cx="14944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−0.343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5987FE-CD60-3FC6-2AB2-669CF7E7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581" y="4184639"/>
                  <a:ext cx="1494413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900969A-3ACE-173A-59A2-953B11415E3F}"/>
                    </a:ext>
                  </a:extLst>
                </p:cNvPr>
                <p:cNvSpPr txBox="1"/>
                <p:nvPr/>
              </p:nvSpPr>
              <p:spPr>
                <a:xfrm>
                  <a:off x="7454427" y="4178810"/>
                  <a:ext cx="8832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−2.4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900969A-3ACE-173A-59A2-953B11415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427" y="4178810"/>
                  <a:ext cx="88325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0391194-9631-93F7-0A9B-DE5D74CA00E7}"/>
              </a:ext>
            </a:extLst>
          </p:cNvPr>
          <p:cNvSpPr/>
          <p:nvPr/>
        </p:nvSpPr>
        <p:spPr>
          <a:xfrm>
            <a:off x="1489400" y="2408075"/>
            <a:ext cx="181379" cy="303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7A57-2100-C424-FD34-ACB67AD96FBC}"/>
              </a:ext>
            </a:extLst>
          </p:cNvPr>
          <p:cNvSpPr txBox="1"/>
          <p:nvPr/>
        </p:nvSpPr>
        <p:spPr>
          <a:xfrm>
            <a:off x="860539" y="1968533"/>
            <a:ext cx="141192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Economica" panose="020B0604020202020204" charset="0"/>
              </a:rPr>
              <a:t>Index of a sample</a:t>
            </a:r>
          </a:p>
        </p:txBody>
      </p:sp>
    </p:spTree>
    <p:extLst>
      <p:ext uri="{BB962C8B-B14F-4D97-AF65-F5344CB8AC3E}">
        <p14:creationId xmlns:p14="http://schemas.microsoft.com/office/powerpoint/2010/main" val="183461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827825" y="399574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5679838" y="925045"/>
                <a:ext cx="3365981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Compute the new log(Odds)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for each sample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38" y="925045"/>
                <a:ext cx="33659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2394508" y="87499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110535"/>
                  </p:ext>
                </p:extLst>
              </p:nvPr>
            </p:nvGraphicFramePr>
            <p:xfrm>
              <a:off x="131006" y="868838"/>
              <a:ext cx="5344718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61819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809348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947887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1030276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847694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847694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="1" dirty="0">
                              <a:solidFill>
                                <a:srgbClr val="110729"/>
                              </a:solidFill>
                              <a:latin typeface="Economica" panose="020B060402020202020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1400" b="1" i="1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714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110535"/>
                  </p:ext>
                </p:extLst>
              </p:nvPr>
            </p:nvGraphicFramePr>
            <p:xfrm>
              <a:off x="131006" y="868838"/>
              <a:ext cx="5344718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61819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809348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947887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1030276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847694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847694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2000" r="-100714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2000" r="-1439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102000" r="-100714" b="-1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102000" r="-1439" b="-1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202000" r="-100714" b="-10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202000" r="-1439" b="-10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302000" r="-100714" b="-9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302000" r="-1439" b="-9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402000" r="-100714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402000" r="-1439" b="-8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502000" r="-100714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502000" r="-1439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590196" r="-100714" b="-6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590196" r="-1439" b="-60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704000" r="-100714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704000" r="-1439" b="-5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804000" r="-100714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804000" r="-1439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904000" r="-10071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904000" r="-143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1004000" r="-10071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1004000" r="-143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1104000" r="-10071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1104000" r="-1439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571" t="-1204000" r="-10071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2374" t="-1204000" r="-1439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5E86BB5-116E-8F87-60F7-CDF2177B45AC}"/>
              </a:ext>
            </a:extLst>
          </p:cNvPr>
          <p:cNvGrpSpPr/>
          <p:nvPr/>
        </p:nvGrpSpPr>
        <p:grpSpPr>
          <a:xfrm>
            <a:off x="5548325" y="2016087"/>
            <a:ext cx="3611462" cy="2647130"/>
            <a:chOff x="4541596" y="1761245"/>
            <a:chExt cx="3796085" cy="27311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481D1C-1BDD-BF82-679F-7B093B898E1B}"/>
                </a:ext>
              </a:extLst>
            </p:cNvPr>
            <p:cNvGrpSpPr/>
            <p:nvPr/>
          </p:nvGrpSpPr>
          <p:grpSpPr>
            <a:xfrm>
              <a:off x="4663775" y="1761245"/>
              <a:ext cx="3538055" cy="2367833"/>
              <a:chOff x="1219907" y="18780"/>
              <a:chExt cx="6616585" cy="436112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DC095D6-4498-388C-5AC1-C604A1177A74}"/>
                  </a:ext>
                </a:extLst>
              </p:cNvPr>
              <p:cNvSpPr/>
              <p:nvPr/>
            </p:nvSpPr>
            <p:spPr>
              <a:xfrm>
                <a:off x="3805987" y="18780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0B16FAA-7A07-D130-A828-AB1EBDA7B311}"/>
                  </a:ext>
                </a:extLst>
              </p:cNvPr>
              <p:cNvSpPr/>
              <p:nvPr/>
            </p:nvSpPr>
            <p:spPr>
              <a:xfrm>
                <a:off x="3805987" y="168553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Economica" panose="020B0604020202020204" charset="0"/>
                  </a:rPr>
                  <a:t>M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174F234-43D8-8385-3480-69838FF01190}"/>
                  </a:ext>
                </a:extLst>
              </p:cNvPr>
              <p:cNvCxnSpPr>
                <a:cxnSpLocks/>
                <a:stCxn id="33" idx="4"/>
                <a:endCxn id="34" idx="0"/>
              </p:cNvCxnSpPr>
              <p:nvPr/>
            </p:nvCxnSpPr>
            <p:spPr>
              <a:xfrm>
                <a:off x="4443152" y="1293110"/>
                <a:ext cx="0" cy="3924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063B587-BFBC-495A-B3A2-AFD789999A60}"/>
                  </a:ext>
                </a:extLst>
              </p:cNvPr>
              <p:cNvCxnSpPr>
                <a:cxnSpLocks/>
                <a:stCxn id="33" idx="3"/>
                <a:endCxn id="40" idx="7"/>
              </p:cNvCxnSpPr>
              <p:nvPr/>
            </p:nvCxnSpPr>
            <p:spPr>
              <a:xfrm flipH="1">
                <a:off x="3146197" y="1106489"/>
                <a:ext cx="846411" cy="8321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798A2E9-E1B4-B40C-602A-C769F3F3A674}"/>
                  </a:ext>
                </a:extLst>
              </p:cNvPr>
              <p:cNvGrpSpPr/>
              <p:nvPr/>
            </p:nvGrpSpPr>
            <p:grpSpPr>
              <a:xfrm>
                <a:off x="4838108" y="1643209"/>
                <a:ext cx="2998384" cy="2715270"/>
                <a:chOff x="4848452" y="1656193"/>
                <a:chExt cx="2998384" cy="2715270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08D478C0-4FF2-9DB8-809F-D0FC2AB000B5}"/>
                    </a:ext>
                  </a:extLst>
                </p:cNvPr>
                <p:cNvCxnSpPr>
                  <a:cxnSpLocks/>
                  <a:stCxn id="47" idx="5"/>
                  <a:endCxn id="49" idx="0"/>
                </p:cNvCxnSpPr>
                <p:nvPr/>
              </p:nvCxnSpPr>
              <p:spPr>
                <a:xfrm>
                  <a:off x="6798187" y="2743902"/>
                  <a:ext cx="411484" cy="3532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8F38AE8-8912-F192-DADF-7417F8E67C0B}"/>
                    </a:ext>
                  </a:extLst>
                </p:cNvPr>
                <p:cNvGrpSpPr/>
                <p:nvPr/>
              </p:nvGrpSpPr>
              <p:grpSpPr>
                <a:xfrm>
                  <a:off x="4848452" y="1656193"/>
                  <a:ext cx="2998384" cy="2715270"/>
                  <a:chOff x="4848452" y="1656193"/>
                  <a:chExt cx="2998384" cy="2715270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00A38B2F-4C01-9B60-97B8-94301C06F64F}"/>
                      </a:ext>
                    </a:extLst>
                  </p:cNvPr>
                  <p:cNvSpPr/>
                  <p:nvPr/>
                </p:nvSpPr>
                <p:spPr>
                  <a:xfrm>
                    <a:off x="5710478" y="1656193"/>
                    <a:ext cx="1274330" cy="127433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Economica" panose="020B0604020202020204" charset="0"/>
                      </a:rPr>
                      <a:t>L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1B40B0D-B5EF-64FF-F197-3F487E73CF79}"/>
                      </a:ext>
                    </a:extLst>
                  </p:cNvPr>
                  <p:cNvSpPr/>
                  <p:nvPr/>
                </p:nvSpPr>
                <p:spPr>
                  <a:xfrm>
                    <a:off x="4848452" y="3057418"/>
                    <a:ext cx="1274330" cy="127433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Economica" panose="020B0604020202020204" charset="0"/>
                      </a:rPr>
                      <a:t>M</a:t>
                    </a: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F76E362-DDF9-CAF9-5710-BF531390181E}"/>
                      </a:ext>
                    </a:extLst>
                  </p:cNvPr>
                  <p:cNvSpPr/>
                  <p:nvPr/>
                </p:nvSpPr>
                <p:spPr>
                  <a:xfrm>
                    <a:off x="6572506" y="3097133"/>
                    <a:ext cx="1274330" cy="127433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  <a:latin typeface="Economica" panose="020B0604020202020204" charset="0"/>
                      </a:rPr>
                      <a:t>H</a:t>
                    </a:r>
                  </a:p>
                </p:txBody>
              </p: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7F7FC0C7-8A5F-6735-CD65-909252F0C514}"/>
                      </a:ext>
                    </a:extLst>
                  </p:cNvPr>
                  <p:cNvCxnSpPr>
                    <a:cxnSpLocks/>
                    <a:stCxn id="47" idx="3"/>
                    <a:endCxn id="48" idx="0"/>
                  </p:cNvCxnSpPr>
                  <p:nvPr/>
                </p:nvCxnSpPr>
                <p:spPr>
                  <a:xfrm flipH="1">
                    <a:off x="5485617" y="2743902"/>
                    <a:ext cx="411482" cy="3135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E7DDCE1-C225-DEF2-665D-28B378EB3F99}"/>
                  </a:ext>
                </a:extLst>
              </p:cNvPr>
              <p:cNvCxnSpPr>
                <a:cxnSpLocks/>
                <a:stCxn id="33" idx="5"/>
                <a:endCxn id="47" idx="1"/>
              </p:cNvCxnSpPr>
              <p:nvPr/>
            </p:nvCxnSpPr>
            <p:spPr>
              <a:xfrm>
                <a:off x="4893696" y="1106489"/>
                <a:ext cx="993059" cy="7233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4A63CC6-E760-647D-81B5-EF5B761F4DF6}"/>
                  </a:ext>
                </a:extLst>
              </p:cNvPr>
              <p:cNvGrpSpPr/>
              <p:nvPr/>
            </p:nvGrpSpPr>
            <p:grpSpPr>
              <a:xfrm>
                <a:off x="1219907" y="1751998"/>
                <a:ext cx="2998384" cy="2627903"/>
                <a:chOff x="3166592" y="1612369"/>
                <a:chExt cx="2998384" cy="262790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DA0D43E-09B5-BEAF-FA01-70F282EE2504}"/>
                    </a:ext>
                  </a:extLst>
                </p:cNvPr>
                <p:cNvSpPr/>
                <p:nvPr/>
              </p:nvSpPr>
              <p:spPr>
                <a:xfrm>
                  <a:off x="4005173" y="1612369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S</a:t>
                  </a:r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8B59FE06-9DC3-040B-A27E-00C7B852770A}"/>
                    </a:ext>
                  </a:extLst>
                </p:cNvPr>
                <p:cNvCxnSpPr>
                  <a:cxnSpLocks/>
                  <a:stCxn id="40" idx="5"/>
                  <a:endCxn id="43" idx="0"/>
                </p:cNvCxnSpPr>
                <p:nvPr/>
              </p:nvCxnSpPr>
              <p:spPr>
                <a:xfrm>
                  <a:off x="5092882" y="2700078"/>
                  <a:ext cx="434929" cy="2658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D3763BD-9552-4713-69B2-C88A028BC873}"/>
                    </a:ext>
                  </a:extLst>
                </p:cNvPr>
                <p:cNvSpPr/>
                <p:nvPr/>
              </p:nvSpPr>
              <p:spPr>
                <a:xfrm>
                  <a:off x="3166592" y="2926227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G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B7A31CF-6CB2-CADA-A192-FF9F85AB14E6}"/>
                    </a:ext>
                  </a:extLst>
                </p:cNvPr>
                <p:cNvSpPr/>
                <p:nvPr/>
              </p:nvSpPr>
              <p:spPr>
                <a:xfrm>
                  <a:off x="4890646" y="2965942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Economica" panose="020B0604020202020204" charset="0"/>
                    </a:rPr>
                    <a:t>B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F01A4B50-8AC2-ED4D-F60B-E2E63D3305AF}"/>
                    </a:ext>
                  </a:extLst>
                </p:cNvPr>
                <p:cNvCxnSpPr>
                  <a:cxnSpLocks/>
                  <a:stCxn id="40" idx="3"/>
                  <a:endCxn id="42" idx="0"/>
                </p:cNvCxnSpPr>
                <p:nvPr/>
              </p:nvCxnSpPr>
              <p:spPr>
                <a:xfrm flipH="1">
                  <a:off x="3803757" y="2700078"/>
                  <a:ext cx="388037" cy="2261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7D0A68-53DB-5C8A-9BDD-C0387F8BB763}"/>
                </a:ext>
              </a:extLst>
            </p:cNvPr>
            <p:cNvSpPr txBox="1"/>
            <p:nvPr/>
          </p:nvSpPr>
          <p:spPr>
            <a:xfrm>
              <a:off x="6574326" y="4178810"/>
              <a:ext cx="874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1.714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832E0C-C627-1712-3C04-61EA47D2B978}"/>
                    </a:ext>
                  </a:extLst>
                </p:cNvPr>
                <p:cNvSpPr txBox="1"/>
                <p:nvPr/>
              </p:nvSpPr>
              <p:spPr>
                <a:xfrm>
                  <a:off x="5701654" y="3315389"/>
                  <a:ext cx="14944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832E0C-C627-1712-3C04-61EA47D2B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654" y="3315389"/>
                  <a:ext cx="149441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16B249D-F7B8-73C2-C866-72FA1F0BA33E}"/>
                    </a:ext>
                  </a:extLst>
                </p:cNvPr>
                <p:cNvSpPr txBox="1"/>
                <p:nvPr/>
              </p:nvSpPr>
              <p:spPr>
                <a:xfrm>
                  <a:off x="4541596" y="4178810"/>
                  <a:ext cx="704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16B249D-F7B8-73C2-C866-72FA1F0BA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596" y="4178810"/>
                  <a:ext cx="70410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3CBD57-B2D4-BFE9-6A1C-E020AC604E9C}"/>
                    </a:ext>
                  </a:extLst>
                </p:cNvPr>
                <p:cNvSpPr txBox="1"/>
                <p:nvPr/>
              </p:nvSpPr>
              <p:spPr>
                <a:xfrm>
                  <a:off x="5101581" y="4184639"/>
                  <a:ext cx="14944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3CBD57-B2D4-BFE9-6A1C-E020AC604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581" y="4184639"/>
                  <a:ext cx="149441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6889FD-31D1-8C79-72F2-44476A26B690}"/>
                    </a:ext>
                  </a:extLst>
                </p:cNvPr>
                <p:cNvSpPr txBox="1"/>
                <p:nvPr/>
              </p:nvSpPr>
              <p:spPr>
                <a:xfrm>
                  <a:off x="7454427" y="4178810"/>
                  <a:ext cx="8832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6889FD-31D1-8C79-72F2-44476A26B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427" y="4178810"/>
                  <a:ext cx="883254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942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7509861" y="733830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7223419" y="1280378"/>
                <a:ext cx="1818754" cy="156966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Compute the new log(Odds)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for each sample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19" y="1280378"/>
                <a:ext cx="1818754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2394508" y="87499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173413"/>
                  </p:ext>
                </p:extLst>
              </p:nvPr>
            </p:nvGraphicFramePr>
            <p:xfrm>
              <a:off x="131006" y="868838"/>
              <a:ext cx="6831653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3630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85384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919821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99770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3970578573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2352288829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="1" dirty="0">
                              <a:solidFill>
                                <a:srgbClr val="110729"/>
                              </a:solidFill>
                              <a:latin typeface="Economica" panose="020B060402020202020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1400" b="1" i="1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11072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-1.5836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-1.5836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1.714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-1.5836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1.714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0.847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0.3364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−0.343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173413"/>
                  </p:ext>
                </p:extLst>
              </p:nvPr>
            </p:nvGraphicFramePr>
            <p:xfrm>
              <a:off x="131006" y="868838"/>
              <a:ext cx="6831653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36302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85384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919821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99770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3148644045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3970578573"/>
                        </a:ext>
                      </a:extLst>
                    </a:gridCol>
                    <a:gridCol w="822594">
                      <a:extLst>
                        <a:ext uri="{9D8B030D-6E8A-4147-A177-3AD203B41FA5}">
                          <a16:colId xmlns:a16="http://schemas.microsoft.com/office/drawing/2014/main" val="235228882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2000" r="-301481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2000" r="-201481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31852" t="-2000" r="-101481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31852" t="-2000" r="-1481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102000" r="-301481" b="-1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102000" r="-201481" b="-1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202000" r="-301481" b="-10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202000" r="-201481" b="-10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302000" r="-301481" b="-9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302000" r="-201481" b="-9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402000" r="-3014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402000" r="-2014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502000" r="-3014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502000" r="-2014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590196" r="-301481" b="-6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590196" r="-201481" b="-6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-1.5836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704000" r="-30148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704000" r="-20148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804000" r="-301481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804000" r="-201481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-1.5836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904000" r="-3014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904000" r="-2014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1004000" r="-3014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1004000" r="-2014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-1.5836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1104000" r="-3014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1104000" r="-2014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1.7076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0.847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1852" t="-1204000" r="-3014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1852" t="-1204000" r="-2014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0.062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9A383A-D1FF-B98B-549D-381CC6705A7D}"/>
                  </a:ext>
                </a:extLst>
              </p:cNvPr>
              <p:cNvSpPr txBox="1"/>
              <p:nvPr/>
            </p:nvSpPr>
            <p:spPr>
              <a:xfrm>
                <a:off x="6902912" y="3022047"/>
                <a:ext cx="2296173" cy="361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9A383A-D1FF-B98B-549D-381CC670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12" y="3022047"/>
                <a:ext cx="2296173" cy="361830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B3A65-D53E-FA56-1F18-DB3DC2BAF0E6}"/>
                  </a:ext>
                </a:extLst>
              </p:cNvPr>
              <p:cNvSpPr txBox="1"/>
              <p:nvPr/>
            </p:nvSpPr>
            <p:spPr>
              <a:xfrm>
                <a:off x="7231583" y="3434929"/>
                <a:ext cx="17895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Assume</a:t>
                </a:r>
                <a:r>
                  <a:rPr lang="en-US" sz="16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B3A65-D53E-FA56-1F18-DB3DC2BAF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583" y="3434929"/>
                <a:ext cx="1789575" cy="338554"/>
              </a:xfrm>
              <a:prstGeom prst="rect">
                <a:avLst/>
              </a:prstGeom>
              <a:blipFill>
                <a:blip r:embed="rId6"/>
                <a:stretch>
                  <a:fillRect l="-1701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3760ED-CEE2-EDCC-758F-2C7C6E9B122B}"/>
                  </a:ext>
                </a:extLst>
              </p:cNvPr>
              <p:cNvSpPr txBox="1"/>
              <p:nvPr/>
            </p:nvSpPr>
            <p:spPr>
              <a:xfrm>
                <a:off x="7090707" y="3904638"/>
                <a:ext cx="1920581" cy="751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3760ED-CEE2-EDCC-758F-2C7C6E9B1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707" y="3904638"/>
                <a:ext cx="1920581" cy="751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64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28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7509861" y="733830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7223419" y="1280378"/>
                <a:ext cx="1818754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Compute the new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for each sample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19" y="1280378"/>
                <a:ext cx="181875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2394508" y="87499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581094"/>
                  </p:ext>
                </p:extLst>
              </p:nvPr>
            </p:nvGraphicFramePr>
            <p:xfrm>
              <a:off x="131005" y="868838"/>
              <a:ext cx="6904496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0214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85308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903642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1118796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957430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688490">
                      <a:extLst>
                        <a:ext uri="{9D8B030D-6E8A-4147-A177-3AD203B41FA5}">
                          <a16:colId xmlns:a16="http://schemas.microsoft.com/office/drawing/2014/main" val="2352288829"/>
                        </a:ext>
                      </a:extLst>
                    </a:gridCol>
                    <a:gridCol w="1570616">
                      <a:extLst>
                        <a:ext uri="{9D8B030D-6E8A-4147-A177-3AD203B41FA5}">
                          <a16:colId xmlns:a16="http://schemas.microsoft.com/office/drawing/2014/main" val="2229400899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="1" dirty="0">
                              <a:solidFill>
                                <a:srgbClr val="110729"/>
                              </a:solidFill>
                              <a:latin typeface="Economica" panose="020B060402020202020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="1" dirty="0">
                              <a:solidFill>
                                <a:srgbClr val="110729"/>
                              </a:solidFill>
                              <a:latin typeface="Economica" panose="020B060402020202020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0-0.515=-0.515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1-0.515=0.485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0-0.515=-0.515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0-0.17=-0.17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0-0.17=-0.17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0-0.17=-0.17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0.847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1-0.515=0.485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581094"/>
                  </p:ext>
                </p:extLst>
              </p:nvPr>
            </p:nvGraphicFramePr>
            <p:xfrm>
              <a:off x="131005" y="868838"/>
              <a:ext cx="6904496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0214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85308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903642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1118796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957430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688490">
                      <a:extLst>
                        <a:ext uri="{9D8B030D-6E8A-4147-A177-3AD203B41FA5}">
                          <a16:colId xmlns:a16="http://schemas.microsoft.com/office/drawing/2014/main" val="2352288829"/>
                        </a:ext>
                      </a:extLst>
                    </a:gridCol>
                    <a:gridCol w="1570616">
                      <a:extLst>
                        <a:ext uri="{9D8B030D-6E8A-4147-A177-3AD203B41FA5}">
                          <a16:colId xmlns:a16="http://schemas.microsoft.com/office/drawing/2014/main" val="222940089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2000" r="-237580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76106" t="-2000" r="-230088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9922" t="-2000" r="-775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102000" r="-237580" b="-1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0-0.515=-0.515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202000" r="-237580" b="-10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1-0.515=0.485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302000" r="-237580" b="-9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0-0.515=-0.515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402000" r="-237580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502000" r="-23758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590196" r="-237580" b="-6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0-0.17=-0.17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704000" r="-23758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804000" r="-23758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0-0.17=-0.17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904000" r="-23758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1004000" r="-23758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0-0.17=-0.17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1104000" r="-23758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0.847</a:t>
                          </a:r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1-0.847=0.153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6624" t="-1204000" r="-23758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1-0.515=0.485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DC8491-B2E6-1733-F6AE-3737CEFF68A4}"/>
                  </a:ext>
                </a:extLst>
              </p:cNvPr>
              <p:cNvSpPr txBox="1"/>
              <p:nvPr/>
            </p:nvSpPr>
            <p:spPr>
              <a:xfrm>
                <a:off x="7246948" y="3667299"/>
                <a:ext cx="176604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DC8491-B2E6-1733-F6AE-3737CEFF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948" y="3667299"/>
                <a:ext cx="1766047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E1580F-C543-BC46-4542-1CF001406673}"/>
                  </a:ext>
                </a:extLst>
              </p:cNvPr>
              <p:cNvSpPr txBox="1"/>
              <p:nvPr/>
            </p:nvSpPr>
            <p:spPr>
              <a:xfrm>
                <a:off x="7180106" y="2850038"/>
                <a:ext cx="1920581" cy="751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E1580F-C543-BC46-4542-1CF00140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06" y="2850038"/>
                <a:ext cx="1920581" cy="751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536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6746066" y="733830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/>
              <p:nvPr/>
            </p:nvSpPr>
            <p:spPr>
              <a:xfrm>
                <a:off x="5428452" y="1290456"/>
                <a:ext cx="3584543" cy="830997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Compute the new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11072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 </a:t>
                </a:r>
                <a:r>
                  <a:rPr lang="en-GB" sz="2400" b="1" dirty="0">
                    <a:solidFill>
                      <a:srgbClr val="110729"/>
                    </a:solidFill>
                    <a:latin typeface="Economica" panose="020B0604020202020204" charset="0"/>
                  </a:rPr>
                  <a:t>for each sample</a:t>
                </a:r>
                <a:endParaRPr lang="en-GB" sz="2400" b="1" i="0" dirty="0">
                  <a:solidFill>
                    <a:srgbClr val="110729"/>
                  </a:solidFill>
                  <a:effectLst/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CE099-DAE3-D78D-3709-9AD0846C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52" y="1290456"/>
                <a:ext cx="358454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2394508" y="87499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177804"/>
                  </p:ext>
                </p:extLst>
              </p:nvPr>
            </p:nvGraphicFramePr>
            <p:xfrm>
              <a:off x="131005" y="868838"/>
              <a:ext cx="5183274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3975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16394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82127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957432">
                      <a:extLst>
                        <a:ext uri="{9D8B030D-6E8A-4147-A177-3AD203B41FA5}">
                          <a16:colId xmlns:a16="http://schemas.microsoft.com/office/drawing/2014/main" val="2229400899"/>
                        </a:ext>
                      </a:extLst>
                    </a:gridCol>
                  </a:tblGrid>
                  <a:tr h="159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="1" dirty="0">
                              <a:solidFill>
                                <a:srgbClr val="110729"/>
                              </a:solidFill>
                              <a:latin typeface="Economica" panose="020B060402020202020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10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400" b="1" dirty="0">
                              <a:solidFill>
                                <a:srgbClr val="110729"/>
                              </a:solidFill>
                              <a:latin typeface="Economica" panose="020B060402020202020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−0.5833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270785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0.4167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0C475D7-D3A0-F8E4-25AF-E5CECA8778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177804"/>
                  </p:ext>
                </p:extLst>
              </p:nvPr>
            </p:nvGraphicFramePr>
            <p:xfrm>
              <a:off x="131005" y="868838"/>
              <a:ext cx="5183274" cy="3962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3975">
                      <a:extLst>
                        <a:ext uri="{9D8B030D-6E8A-4147-A177-3AD203B41FA5}">
                          <a16:colId xmlns:a16="http://schemas.microsoft.com/office/drawing/2014/main" val="3145826201"/>
                        </a:ext>
                      </a:extLst>
                    </a:gridCol>
                    <a:gridCol w="716394">
                      <a:extLst>
                        <a:ext uri="{9D8B030D-6E8A-4147-A177-3AD203B41FA5}">
                          <a16:colId xmlns:a16="http://schemas.microsoft.com/office/drawing/2014/main" val="3883807912"/>
                        </a:ext>
                      </a:extLst>
                    </a:gridCol>
                    <a:gridCol w="882127">
                      <a:extLst>
                        <a:ext uri="{9D8B030D-6E8A-4147-A177-3AD203B41FA5}">
                          <a16:colId xmlns:a16="http://schemas.microsoft.com/office/drawing/2014/main" val="642752540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2548542212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3454920862"/>
                        </a:ext>
                      </a:extLst>
                    </a:gridCol>
                    <a:gridCol w="957432">
                      <a:extLst>
                        <a:ext uri="{9D8B030D-6E8A-4147-A177-3AD203B41FA5}">
                          <a16:colId xmlns:a16="http://schemas.microsoft.com/office/drawing/2014/main" val="222940089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Cuteness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2000" r="-101923" b="-1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675" t="-2000" r="-1274" b="-1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9395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102000" r="-101923" b="-1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78641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202000" r="-101923" b="-10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4067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302000" r="-101923" b="-9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-0.515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473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402000" r="-101923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41395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502000" r="-101923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7572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590196" r="-101923" b="-6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9305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704000" r="-101923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1867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804000" r="-101923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23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904000" r="-101923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718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Black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1004000" r="-10192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-0.17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10821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Gold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Large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Medium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1104000" r="-10192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0.153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432704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Brown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>
                              <a:effectLst/>
                            </a:rPr>
                            <a:t>Small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ase"/>
                          <a:r>
                            <a:rPr lang="en-US" dirty="0">
                              <a:effectLst/>
                            </a:rPr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513" t="-1204000" r="-10192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0.485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1025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9A383A-D1FF-B98B-549D-381CC6705A7D}"/>
                  </a:ext>
                </a:extLst>
              </p:cNvPr>
              <p:cNvSpPr txBox="1"/>
              <p:nvPr/>
            </p:nvSpPr>
            <p:spPr>
              <a:xfrm>
                <a:off x="6139117" y="2516432"/>
                <a:ext cx="2296173" cy="361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9A383A-D1FF-B98B-549D-381CC670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117" y="2516432"/>
                <a:ext cx="2296173" cy="361830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B3A65-D53E-FA56-1F18-DB3DC2BAF0E6}"/>
                  </a:ext>
                </a:extLst>
              </p:cNvPr>
              <p:cNvSpPr txBox="1"/>
              <p:nvPr/>
            </p:nvSpPr>
            <p:spPr>
              <a:xfrm>
                <a:off x="6467788" y="2929314"/>
                <a:ext cx="17895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Assume</a:t>
                </a:r>
                <a:r>
                  <a:rPr lang="en-US" sz="16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B3A65-D53E-FA56-1F18-DB3DC2BAF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88" y="2929314"/>
                <a:ext cx="1789575" cy="338554"/>
              </a:xfrm>
              <a:prstGeom prst="rect">
                <a:avLst/>
              </a:prstGeom>
              <a:blipFill>
                <a:blip r:embed="rId6"/>
                <a:stretch>
                  <a:fillRect l="-204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BD129B-4846-5051-A941-A7A426E9429C}"/>
                  </a:ext>
                </a:extLst>
              </p:cNvPr>
              <p:cNvSpPr txBox="1"/>
              <p:nvPr/>
            </p:nvSpPr>
            <p:spPr>
              <a:xfrm>
                <a:off x="6403624" y="4067025"/>
                <a:ext cx="176604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Economica" panose="020B060402020202020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BD129B-4846-5051-A941-A7A426E9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624" y="4067025"/>
                <a:ext cx="1766047" cy="391646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FB1FC8-3546-FF46-66A9-4D49A8489E32}"/>
                  </a:ext>
                </a:extLst>
              </p:cNvPr>
              <p:cNvSpPr txBox="1"/>
              <p:nvPr/>
            </p:nvSpPr>
            <p:spPr>
              <a:xfrm>
                <a:off x="6336782" y="3249764"/>
                <a:ext cx="1920581" cy="751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FB1FC8-3546-FF46-66A9-4D49A8489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82" y="3249764"/>
                <a:ext cx="1920581" cy="7518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006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C4014-5D55-ABFE-2FF8-D778C981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15" y="870754"/>
            <a:ext cx="6013969" cy="4161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0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Supervised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30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8D711-378B-7DF6-AA6D-7BAFE8F410EC}"/>
              </a:ext>
            </a:extLst>
          </p:cNvPr>
          <p:cNvSpPr txBox="1"/>
          <p:nvPr/>
        </p:nvSpPr>
        <p:spPr>
          <a:xfrm>
            <a:off x="1005807" y="352509"/>
            <a:ext cx="124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Step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E099-DAE3-D78D-3709-9AD0846C292C}"/>
              </a:ext>
            </a:extLst>
          </p:cNvPr>
          <p:cNvSpPr txBox="1"/>
          <p:nvPr/>
        </p:nvSpPr>
        <p:spPr>
          <a:xfrm>
            <a:off x="218665" y="875510"/>
            <a:ext cx="2830468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110729"/>
                </a:solidFill>
                <a:latin typeface="Economica" panose="020B0604020202020204" charset="0"/>
              </a:rPr>
              <a:t>Repeat from step 3</a:t>
            </a:r>
            <a:endParaRPr lang="en-GB" sz="2400" b="1" i="0" dirty="0">
              <a:solidFill>
                <a:srgbClr val="110729"/>
              </a:solidFill>
              <a:effectLst/>
              <a:latin typeface="Economica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06D6F-6328-0259-4169-BC3D5E0E3840}"/>
              </a:ext>
            </a:extLst>
          </p:cNvPr>
          <p:cNvSpPr txBox="1"/>
          <p:nvPr/>
        </p:nvSpPr>
        <p:spPr>
          <a:xfrm>
            <a:off x="2394508" y="87499"/>
            <a:ext cx="429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Economica"/>
                <a:sym typeface="Economica"/>
              </a:rPr>
              <a:t>Gradient Boosted Trees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AF1C31C7-8DB0-6B8F-EB3E-3DBD4C00F71A}"/>
              </a:ext>
            </a:extLst>
          </p:cNvPr>
          <p:cNvSpPr/>
          <p:nvPr/>
        </p:nvSpPr>
        <p:spPr>
          <a:xfrm>
            <a:off x="1996470" y="2343918"/>
            <a:ext cx="442592" cy="430172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52D764-2798-251D-8221-BE1D3EE9E5B2}"/>
                  </a:ext>
                </a:extLst>
              </p:cNvPr>
              <p:cNvSpPr txBox="1"/>
              <p:nvPr/>
            </p:nvSpPr>
            <p:spPr>
              <a:xfrm>
                <a:off x="2334539" y="2114711"/>
                <a:ext cx="681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52D764-2798-251D-8221-BE1D3EE9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9" y="2114711"/>
                <a:ext cx="68141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FE4DCFD-B856-37C3-64BD-FC79CC2DF154}"/>
              </a:ext>
            </a:extLst>
          </p:cNvPr>
          <p:cNvSpPr/>
          <p:nvPr/>
        </p:nvSpPr>
        <p:spPr>
          <a:xfrm>
            <a:off x="2920037" y="2317549"/>
            <a:ext cx="482909" cy="482909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466251-3230-9CED-68D4-5BB9E415CE6B}"/>
                  </a:ext>
                </a:extLst>
              </p:cNvPr>
              <p:cNvSpPr txBox="1"/>
              <p:nvPr/>
            </p:nvSpPr>
            <p:spPr>
              <a:xfrm>
                <a:off x="-12897" y="2139496"/>
                <a:ext cx="1411923" cy="766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tx1"/>
                    </a:solidFill>
                    <a:latin typeface="Economica" panose="020B0604020202020204" charset="0"/>
                  </a:rPr>
                  <a:t> 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466251-3230-9CED-68D4-5BB9E415C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97" y="2139496"/>
                <a:ext cx="1411923" cy="766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F1F801A-F83E-24A3-1CE3-0552FB252333}"/>
              </a:ext>
            </a:extLst>
          </p:cNvPr>
          <p:cNvGrpSpPr/>
          <p:nvPr/>
        </p:nvGrpSpPr>
        <p:grpSpPr>
          <a:xfrm>
            <a:off x="1370855" y="1530733"/>
            <a:ext cx="600063" cy="1339856"/>
            <a:chOff x="2488989" y="1204642"/>
            <a:chExt cx="976129" cy="217955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74536D9-BCA1-9862-2741-4D464553FAB2}"/>
                </a:ext>
              </a:extLst>
            </p:cNvPr>
            <p:cNvSpPr/>
            <p:nvPr/>
          </p:nvSpPr>
          <p:spPr>
            <a:xfrm>
              <a:off x="2488989" y="2408075"/>
              <a:ext cx="976129" cy="9761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9E58603-2ECE-6B61-75F6-705945893AF1}"/>
                    </a:ext>
                  </a:extLst>
                </p:cNvPr>
                <p:cNvSpPr txBox="1"/>
                <p:nvPr/>
              </p:nvSpPr>
              <p:spPr>
                <a:xfrm>
                  <a:off x="2508701" y="1204642"/>
                  <a:ext cx="792711" cy="1151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9E58603-2ECE-6B61-75F6-70594589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8701" y="1204642"/>
                  <a:ext cx="792711" cy="1151526"/>
                </a:xfrm>
                <a:prstGeom prst="rect">
                  <a:avLst/>
                </a:prstGeom>
                <a:blipFill>
                  <a:blip r:embed="rId5"/>
                  <a:stretch>
                    <a:fillRect r="-2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F4A32F-2F80-9C59-4F22-4531E11CCA51}"/>
              </a:ext>
            </a:extLst>
          </p:cNvPr>
          <p:cNvGrpSpPr/>
          <p:nvPr/>
        </p:nvGrpSpPr>
        <p:grpSpPr>
          <a:xfrm>
            <a:off x="3634631" y="1262109"/>
            <a:ext cx="1862701" cy="1246607"/>
            <a:chOff x="1219907" y="18780"/>
            <a:chExt cx="6616585" cy="436112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D40C56-0CF6-B962-E20F-DFDFFBE6C006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BD5A42-5DD2-8822-1250-8C73E601CF8F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Economica" panose="020B060402020202020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316EA07-780B-ADE6-FF60-E7E87FB579EC}"/>
                </a:ext>
              </a:extLst>
            </p:cNvPr>
            <p:cNvCxnSpPr>
              <a:cxnSpLocks/>
              <a:stCxn id="27" idx="4"/>
              <a:endCxn id="28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F9D770-589F-92B6-F2A4-9141F8E145AD}"/>
                </a:ext>
              </a:extLst>
            </p:cNvPr>
            <p:cNvCxnSpPr>
              <a:cxnSpLocks/>
              <a:stCxn id="27" idx="3"/>
              <a:endCxn id="34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03EB5E-0FDF-33B3-EF66-90F6923C0C80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B4D11C-DBBD-DA04-18E0-DAAAA80AD4C8}"/>
                  </a:ext>
                </a:extLst>
              </p:cNvPr>
              <p:cNvCxnSpPr>
                <a:cxnSpLocks/>
                <a:stCxn id="41" idx="5"/>
                <a:endCxn id="43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5AFEF87-30C4-0C7C-7BF8-8CB5528694BA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5783AAD-5E93-3279-4875-5D94ED7143FD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4597578-A078-8E42-9B68-38F5E7D7FAAF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985CEA2-00ED-32C0-F9C5-981C0A5E760D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27A3E71-3CBE-4855-B7FE-F21834AC2C39}"/>
                    </a:ext>
                  </a:extLst>
                </p:cNvPr>
                <p:cNvCxnSpPr>
                  <a:cxnSpLocks/>
                  <a:stCxn id="41" idx="3"/>
                  <a:endCxn id="42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1DBBDE-3DB4-385C-3953-3B9B4515350E}"/>
                </a:ext>
              </a:extLst>
            </p:cNvPr>
            <p:cNvCxnSpPr>
              <a:cxnSpLocks/>
              <a:stCxn id="27" idx="5"/>
              <a:endCxn id="41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60058C2-BAC2-F3AF-D98F-6610D9AFCFC8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B07FE9F-2667-9CF1-28C7-25207039A263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777550C-B40D-26BD-9B13-9F7E02873C95}"/>
                  </a:ext>
                </a:extLst>
              </p:cNvPr>
              <p:cNvCxnSpPr>
                <a:cxnSpLocks/>
                <a:stCxn id="34" idx="5"/>
                <a:endCxn id="37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FB4C7FB-7EF9-35DF-1AE0-718155A4E66F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7C04313-FDEE-A510-CAF2-A614BC8D365C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4314D6B-068A-9E59-7823-069E1106247E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Equals 44">
            <a:extLst>
              <a:ext uri="{FF2B5EF4-FFF2-40B4-BE49-F238E27FC236}">
                <a16:creationId xmlns:a16="http://schemas.microsoft.com/office/drawing/2014/main" id="{269435A5-3979-713F-4BCF-5F82BECB4ED4}"/>
              </a:ext>
            </a:extLst>
          </p:cNvPr>
          <p:cNvSpPr/>
          <p:nvPr/>
        </p:nvSpPr>
        <p:spPr>
          <a:xfrm>
            <a:off x="959098" y="2392066"/>
            <a:ext cx="350345" cy="326108"/>
          </a:xfrm>
          <a:prstGeom prst="mathEqual">
            <a:avLst>
              <a:gd name="adj1" fmla="val 23520"/>
              <a:gd name="adj2" fmla="val 2733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uble Brace 45">
            <a:extLst>
              <a:ext uri="{FF2B5EF4-FFF2-40B4-BE49-F238E27FC236}">
                <a16:creationId xmlns:a16="http://schemas.microsoft.com/office/drawing/2014/main" id="{F96C4121-5B44-D4DE-05FB-563A9259A28E}"/>
              </a:ext>
            </a:extLst>
          </p:cNvPr>
          <p:cNvSpPr/>
          <p:nvPr/>
        </p:nvSpPr>
        <p:spPr>
          <a:xfrm>
            <a:off x="3189952" y="1106343"/>
            <a:ext cx="5954048" cy="3945759"/>
          </a:xfrm>
          <a:prstGeom prst="bracePair">
            <a:avLst>
              <a:gd name="adj" fmla="val 6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lus Sign 46">
            <a:extLst>
              <a:ext uri="{FF2B5EF4-FFF2-40B4-BE49-F238E27FC236}">
                <a16:creationId xmlns:a16="http://schemas.microsoft.com/office/drawing/2014/main" id="{19A09D3F-E1D3-3E00-E1F1-17A4065D3F81}"/>
              </a:ext>
            </a:extLst>
          </p:cNvPr>
          <p:cNvSpPr/>
          <p:nvPr/>
        </p:nvSpPr>
        <p:spPr>
          <a:xfrm>
            <a:off x="5536397" y="2161115"/>
            <a:ext cx="442592" cy="430172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29E83B6-59E3-2421-48FE-41BD82353060}"/>
              </a:ext>
            </a:extLst>
          </p:cNvPr>
          <p:cNvGrpSpPr/>
          <p:nvPr/>
        </p:nvGrpSpPr>
        <p:grpSpPr>
          <a:xfrm>
            <a:off x="5290536" y="2106356"/>
            <a:ext cx="1862701" cy="1246607"/>
            <a:chOff x="1219907" y="18780"/>
            <a:chExt cx="6616585" cy="436112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688E66-B934-446F-9C79-7C519912D2E4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249D793-8F01-F09C-9D1B-EBF8227B35C4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Economica" panose="020B060402020202020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F914527-AE19-262C-A351-47ADF1D12BF9}"/>
                </a:ext>
              </a:extLst>
            </p:cNvPr>
            <p:cNvCxnSpPr>
              <a:cxnSpLocks/>
              <a:stCxn id="68" idx="4"/>
              <a:endCxn id="69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FAB565C-AFC4-FEA1-C611-E0C1CCF27A6F}"/>
                </a:ext>
              </a:extLst>
            </p:cNvPr>
            <p:cNvCxnSpPr>
              <a:cxnSpLocks/>
              <a:stCxn id="68" idx="3"/>
              <a:endCxn id="75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678A86-9EC8-4E28-5DA3-B29236A55196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D524E2AD-936D-A2DE-ECA7-ED9343046FA7}"/>
                  </a:ext>
                </a:extLst>
              </p:cNvPr>
              <p:cNvCxnSpPr>
                <a:cxnSpLocks/>
                <a:stCxn id="82" idx="5"/>
                <a:endCxn id="84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71986E1-74E8-1E38-0474-F2A9BC2EC010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31287BAD-5EAE-F099-4F2F-80FC0BFED38B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C9E06D3-B034-45E1-6E4D-26A9EADF1C4C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E584E4D-2CCB-6200-1536-A469B18D165A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497DD45A-1547-1E92-7DFB-0DDC55B77867}"/>
                    </a:ext>
                  </a:extLst>
                </p:cNvPr>
                <p:cNvCxnSpPr>
                  <a:cxnSpLocks/>
                  <a:stCxn id="82" idx="3"/>
                  <a:endCxn id="83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B1692D8-9D35-619F-0D9F-AE787431FCF4}"/>
                </a:ext>
              </a:extLst>
            </p:cNvPr>
            <p:cNvCxnSpPr>
              <a:cxnSpLocks/>
              <a:stCxn id="68" idx="5"/>
              <a:endCxn id="82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9416FBF-5FE5-2D58-3203-923250EF51D8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0C34FD6-2F53-51D2-B7C7-15EEC9AB2057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097BF1ED-BD72-B793-34A3-95641709C11C}"/>
                  </a:ext>
                </a:extLst>
              </p:cNvPr>
              <p:cNvCxnSpPr>
                <a:cxnSpLocks/>
                <a:stCxn id="75" idx="5"/>
                <a:endCxn id="78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3AFFB4A-3531-32D0-EB77-EA6269F3DD63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D2CBB4E-6036-6B86-6892-3200A02CC405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C75ED1B-4D8B-09A7-0E52-42EB789F7128}"/>
                  </a:ext>
                </a:extLst>
              </p:cNvPr>
              <p:cNvCxnSpPr>
                <a:cxnSpLocks/>
                <a:stCxn id="75" idx="3"/>
                <a:endCxn id="77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27B276-69E7-A863-5F37-F858A39D1D94}"/>
              </a:ext>
            </a:extLst>
          </p:cNvPr>
          <p:cNvGrpSpPr/>
          <p:nvPr/>
        </p:nvGrpSpPr>
        <p:grpSpPr>
          <a:xfrm>
            <a:off x="6985421" y="3451809"/>
            <a:ext cx="1862701" cy="1246607"/>
            <a:chOff x="1219907" y="18780"/>
            <a:chExt cx="6616585" cy="436112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621E991-3616-321A-C615-53E43A36999A}"/>
                </a:ext>
              </a:extLst>
            </p:cNvPr>
            <p:cNvSpPr/>
            <p:nvPr/>
          </p:nvSpPr>
          <p:spPr>
            <a:xfrm>
              <a:off x="3805987" y="18780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D1491F-5A13-ADE0-8F49-3B68E5EA0109}"/>
                </a:ext>
              </a:extLst>
            </p:cNvPr>
            <p:cNvSpPr/>
            <p:nvPr/>
          </p:nvSpPr>
          <p:spPr>
            <a:xfrm>
              <a:off x="3805987" y="1685539"/>
              <a:ext cx="1274330" cy="12743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Economica" panose="020B0604020202020204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648BB91-A576-900B-2BDA-6C86F6F30132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4443152" y="1293110"/>
              <a:ext cx="0" cy="39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831241A-E795-4AEA-4EAD-9832D666294F}"/>
                </a:ext>
              </a:extLst>
            </p:cNvPr>
            <p:cNvCxnSpPr>
              <a:cxnSpLocks/>
              <a:stCxn id="87" idx="3"/>
              <a:endCxn id="94" idx="7"/>
            </p:cNvCxnSpPr>
            <p:nvPr/>
          </p:nvCxnSpPr>
          <p:spPr>
            <a:xfrm flipH="1">
              <a:off x="3146197" y="1106489"/>
              <a:ext cx="846411" cy="83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163237E-F60C-506B-06BD-3D49BED35E4F}"/>
                </a:ext>
              </a:extLst>
            </p:cNvPr>
            <p:cNvGrpSpPr/>
            <p:nvPr/>
          </p:nvGrpSpPr>
          <p:grpSpPr>
            <a:xfrm>
              <a:off x="4838108" y="1643209"/>
              <a:ext cx="2998384" cy="2715270"/>
              <a:chOff x="4848452" y="1656193"/>
              <a:chExt cx="2998384" cy="2715270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E7CBABA1-8EF1-525B-E0D0-E53BF783F43E}"/>
                  </a:ext>
                </a:extLst>
              </p:cNvPr>
              <p:cNvCxnSpPr>
                <a:cxnSpLocks/>
                <a:stCxn id="101" idx="5"/>
                <a:endCxn id="103" idx="0"/>
              </p:cNvCxnSpPr>
              <p:nvPr/>
            </p:nvCxnSpPr>
            <p:spPr>
              <a:xfrm>
                <a:off x="6798187" y="2743902"/>
                <a:ext cx="411484" cy="353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BB4F4DA-CFCC-DF27-741E-05DA971B7A4E}"/>
                  </a:ext>
                </a:extLst>
              </p:cNvPr>
              <p:cNvGrpSpPr/>
              <p:nvPr/>
            </p:nvGrpSpPr>
            <p:grpSpPr>
              <a:xfrm>
                <a:off x="4848452" y="1656193"/>
                <a:ext cx="2998384" cy="2715270"/>
                <a:chOff x="4848452" y="1656193"/>
                <a:chExt cx="2998384" cy="271527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ECA6494-041E-0876-E585-B2722D1926AB}"/>
                    </a:ext>
                  </a:extLst>
                </p:cNvPr>
                <p:cNvSpPr/>
                <p:nvPr/>
              </p:nvSpPr>
              <p:spPr>
                <a:xfrm>
                  <a:off x="5710478" y="165619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8B18453-B821-AF4D-4FDD-AAC2FB90C291}"/>
                    </a:ext>
                  </a:extLst>
                </p:cNvPr>
                <p:cNvSpPr/>
                <p:nvPr/>
              </p:nvSpPr>
              <p:spPr>
                <a:xfrm>
                  <a:off x="4848452" y="3057418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DD98D00-108C-DB8D-A567-3A1A84B4ADC2}"/>
                    </a:ext>
                  </a:extLst>
                </p:cNvPr>
                <p:cNvSpPr/>
                <p:nvPr/>
              </p:nvSpPr>
              <p:spPr>
                <a:xfrm>
                  <a:off x="6572506" y="3097133"/>
                  <a:ext cx="1274330" cy="127433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Economica" panose="020B0604020202020204" charset="0"/>
                  </a:endParaRPr>
                </a:p>
              </p:txBody>
            </p: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6F586C95-5278-DDC3-6347-6BCBAD6EE4C3}"/>
                    </a:ext>
                  </a:extLst>
                </p:cNvPr>
                <p:cNvCxnSpPr>
                  <a:cxnSpLocks/>
                  <a:stCxn id="101" idx="3"/>
                  <a:endCxn id="102" idx="0"/>
                </p:cNvCxnSpPr>
                <p:nvPr/>
              </p:nvCxnSpPr>
              <p:spPr>
                <a:xfrm flipH="1">
                  <a:off x="5485617" y="2743902"/>
                  <a:ext cx="411482" cy="313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DB8B991-A9B8-BE9A-EFC5-3F94DAD5DEC9}"/>
                </a:ext>
              </a:extLst>
            </p:cNvPr>
            <p:cNvCxnSpPr>
              <a:cxnSpLocks/>
              <a:stCxn id="87" idx="5"/>
              <a:endCxn id="101" idx="1"/>
            </p:cNvCxnSpPr>
            <p:nvPr/>
          </p:nvCxnSpPr>
          <p:spPr>
            <a:xfrm>
              <a:off x="4893696" y="1106489"/>
              <a:ext cx="993059" cy="72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1E64CD4-B8CA-B541-E878-08E134A3CBA0}"/>
                </a:ext>
              </a:extLst>
            </p:cNvPr>
            <p:cNvGrpSpPr/>
            <p:nvPr/>
          </p:nvGrpSpPr>
          <p:grpSpPr>
            <a:xfrm>
              <a:off x="1219907" y="1751998"/>
              <a:ext cx="2998384" cy="2627903"/>
              <a:chOff x="3166592" y="1612369"/>
              <a:chExt cx="2998384" cy="2627903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A9163BC-F58C-4CB0-10F1-D4B7FB3D4338}"/>
                  </a:ext>
                </a:extLst>
              </p:cNvPr>
              <p:cNvSpPr/>
              <p:nvPr/>
            </p:nvSpPr>
            <p:spPr>
              <a:xfrm>
                <a:off x="4005173" y="1612369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DD22733-AA97-C8BD-D0BD-B2B47333A740}"/>
                  </a:ext>
                </a:extLst>
              </p:cNvPr>
              <p:cNvCxnSpPr>
                <a:cxnSpLocks/>
                <a:stCxn id="94" idx="5"/>
                <a:endCxn id="97" idx="0"/>
              </p:cNvCxnSpPr>
              <p:nvPr/>
            </p:nvCxnSpPr>
            <p:spPr>
              <a:xfrm>
                <a:off x="5092882" y="2700078"/>
                <a:ext cx="434929" cy="265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DBE6A84-87DF-1286-2714-8514C1F06A7B}"/>
                  </a:ext>
                </a:extLst>
              </p:cNvPr>
              <p:cNvSpPr/>
              <p:nvPr/>
            </p:nvSpPr>
            <p:spPr>
              <a:xfrm>
                <a:off x="3166592" y="2926227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DF2EE22-7419-21CA-5B10-7E217EE800DE}"/>
                  </a:ext>
                </a:extLst>
              </p:cNvPr>
              <p:cNvSpPr/>
              <p:nvPr/>
            </p:nvSpPr>
            <p:spPr>
              <a:xfrm>
                <a:off x="4890646" y="2965942"/>
                <a:ext cx="1274330" cy="12743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Economica" panose="020B0604020202020204" charset="0"/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319D74F-3F8A-38E0-4D29-21E955661F64}"/>
                  </a:ext>
                </a:extLst>
              </p:cNvPr>
              <p:cNvCxnSpPr>
                <a:cxnSpLocks/>
                <a:stCxn id="94" idx="3"/>
                <a:endCxn id="96" idx="0"/>
              </p:cNvCxnSpPr>
              <p:nvPr/>
            </p:nvCxnSpPr>
            <p:spPr>
              <a:xfrm flipH="1">
                <a:off x="3803757" y="2700078"/>
                <a:ext cx="388037" cy="226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174DB37A-AD9C-1B5D-3FA1-8392195261BB}"/>
              </a:ext>
            </a:extLst>
          </p:cNvPr>
          <p:cNvSpPr/>
          <p:nvPr/>
        </p:nvSpPr>
        <p:spPr>
          <a:xfrm>
            <a:off x="6664048" y="3436163"/>
            <a:ext cx="108450" cy="1084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99A8D00-A26D-318E-0F75-FEBFD414B7FA}"/>
              </a:ext>
            </a:extLst>
          </p:cNvPr>
          <p:cNvSpPr/>
          <p:nvPr/>
        </p:nvSpPr>
        <p:spPr>
          <a:xfrm>
            <a:off x="6772498" y="3541372"/>
            <a:ext cx="108450" cy="1084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0702EAF-4A46-E528-0E5A-FB83C4286F6C}"/>
              </a:ext>
            </a:extLst>
          </p:cNvPr>
          <p:cNvSpPr/>
          <p:nvPr/>
        </p:nvSpPr>
        <p:spPr>
          <a:xfrm>
            <a:off x="6901320" y="3649822"/>
            <a:ext cx="108450" cy="1084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Plus Sign 107">
            <a:extLst>
              <a:ext uri="{FF2B5EF4-FFF2-40B4-BE49-F238E27FC236}">
                <a16:creationId xmlns:a16="http://schemas.microsoft.com/office/drawing/2014/main" id="{C7CED440-D802-2C75-31D6-B3576B33845C}"/>
              </a:ext>
            </a:extLst>
          </p:cNvPr>
          <p:cNvSpPr/>
          <p:nvPr/>
        </p:nvSpPr>
        <p:spPr>
          <a:xfrm>
            <a:off x="7150589" y="3448874"/>
            <a:ext cx="442592" cy="430172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004C925-02CE-7BE6-6C15-1B30E47D194C}"/>
                  </a:ext>
                </a:extLst>
              </p:cNvPr>
              <p:cNvSpPr txBox="1"/>
              <p:nvPr/>
            </p:nvSpPr>
            <p:spPr>
              <a:xfrm>
                <a:off x="4238140" y="599363"/>
                <a:ext cx="10165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004C925-02CE-7BE6-6C15-1B30E47D1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140" y="599363"/>
                <a:ext cx="101651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19E77C6-912A-098E-F256-77BF4022C662}"/>
                  </a:ext>
                </a:extLst>
              </p:cNvPr>
              <p:cNvSpPr txBox="1"/>
              <p:nvPr/>
            </p:nvSpPr>
            <p:spPr>
              <a:xfrm>
                <a:off x="5772972" y="1286296"/>
                <a:ext cx="10165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19E77C6-912A-098E-F256-77BF4022C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72" y="1286296"/>
                <a:ext cx="101651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E4F04A0-1061-774F-9D17-4DB23F90B117}"/>
                  </a:ext>
                </a:extLst>
              </p:cNvPr>
              <p:cNvSpPr txBox="1"/>
              <p:nvPr/>
            </p:nvSpPr>
            <p:spPr>
              <a:xfrm>
                <a:off x="7453860" y="2634759"/>
                <a:ext cx="10165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E4F04A0-1061-774F-9D17-4DB23F90B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60" y="2634759"/>
                <a:ext cx="1016514" cy="707886"/>
              </a:xfrm>
              <a:prstGeom prst="rect">
                <a:avLst/>
              </a:prstGeom>
              <a:blipFill>
                <a:blip r:embed="rId8"/>
                <a:stretch>
                  <a:fillRect r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804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Gradient Boosting Classifier Using SkLearn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31</a:t>
            </a:fld>
            <a:endParaRPr lang="a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69B26-F066-ED56-A2EC-AFC6A015E775}"/>
              </a:ext>
            </a:extLst>
          </p:cNvPr>
          <p:cNvSpPr txBox="1"/>
          <p:nvPr/>
        </p:nvSpPr>
        <p:spPr>
          <a:xfrm>
            <a:off x="0" y="4743679"/>
            <a:ext cx="8472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https://scikit-learn.org/stable/modules/generated/sklearn.ensemble.GradientBoostingClassifier.html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DE147-E606-B695-F021-39EA5D38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A38A3-FA1D-6D36-2EDE-577221E8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7" y="1176803"/>
            <a:ext cx="8876087" cy="34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95B-B30C-B0D3-9281-B20A6DF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14" y="200983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Important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7574-F487-BF0D-7FA8-B56921FAB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32</a:t>
            </a:fld>
            <a:endParaRPr lang="a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2F6CE-B2DD-AA74-D868-1ECE1C6CD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11843"/>
              </p:ext>
            </p:extLst>
          </p:nvPr>
        </p:nvGraphicFramePr>
        <p:xfrm>
          <a:off x="170056" y="1103752"/>
          <a:ext cx="8803888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129">
                  <a:extLst>
                    <a:ext uri="{9D8B030D-6E8A-4147-A177-3AD203B41FA5}">
                      <a16:colId xmlns:a16="http://schemas.microsoft.com/office/drawing/2014/main" val="731137908"/>
                    </a:ext>
                  </a:extLst>
                </a:gridCol>
                <a:gridCol w="5947759">
                  <a:extLst>
                    <a:ext uri="{9D8B030D-6E8A-4147-A177-3AD203B41FA5}">
                      <a16:colId xmlns:a16="http://schemas.microsoft.com/office/drawing/2014/main" val="92582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estimator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base classifier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9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n_estimators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Economica" panose="020B0604020202020204" charset="0"/>
                          <a:ea typeface="+mn-ea"/>
                          <a:cs typeface="+mn-cs"/>
                          <a:sym typeface="Arial"/>
                        </a:rPr>
                        <a:t>The Number of base estimators in the ensemble.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81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learning_rate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hyperparameter shrinks the contribution of each tree.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4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validation_fraction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The proportion of training data to set aside as validation set for early stopping.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467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n_iter_no_change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used to decide if early stopping will be used to terminate training when validation score is not improving.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226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/>
                        <a:t>tol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300" dirty="0">
                          <a:latin typeface="Economica" panose="020B0604020202020204" charset="0"/>
                        </a:rPr>
                        <a:t>Tolerance for the early stopping.</a:t>
                      </a:r>
                      <a:endParaRPr lang="en-US" sz="2300" dirty="0">
                        <a:latin typeface="Economica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6445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7DE8AC-215D-B08C-03DC-F0F0534B6B0B}"/>
              </a:ext>
            </a:extLst>
          </p:cNvPr>
          <p:cNvSpPr txBox="1"/>
          <p:nvPr/>
        </p:nvSpPr>
        <p:spPr>
          <a:xfrm>
            <a:off x="0" y="4749040"/>
            <a:ext cx="744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https://scikit-learn.org/stable/modules/generated/sklearn.ensemble.AdaBoostClassifier.html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0814B-9831-1344-F0EF-5235EA95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73B1-D38C-688F-46B5-93D3D684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376234"/>
            <a:ext cx="7596600" cy="15306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84E9-5356-2B9A-DFCB-570AC36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5" y="1578021"/>
            <a:ext cx="4139810" cy="2702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33</a:t>
            </a:fld>
            <a:endParaRPr lang="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E2015-F015-0A43-41C4-0FEEB0A6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91D-C87F-44A2-ED68-8141A3DB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81034"/>
            <a:ext cx="7596600" cy="1530600"/>
          </a:xfrm>
        </p:spPr>
        <p:txBody>
          <a:bodyPr>
            <a:normAutofit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4E08-68E7-AAFF-FA7A-F9BB4D4CC2C3}"/>
              </a:ext>
            </a:extLst>
          </p:cNvPr>
          <p:cNvSpPr txBox="1">
            <a:spLocks/>
          </p:cNvSpPr>
          <p:nvPr/>
        </p:nvSpPr>
        <p:spPr>
          <a:xfrm>
            <a:off x="3135911" y="1900234"/>
            <a:ext cx="2872177" cy="324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8700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C0FC-DAA6-696E-1A5C-848BE960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0839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259534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FD846C4-BD5B-8763-FE64-485ACD1BC1B9}"/>
              </a:ext>
            </a:extLst>
          </p:cNvPr>
          <p:cNvSpPr/>
          <p:nvPr/>
        </p:nvSpPr>
        <p:spPr>
          <a:xfrm>
            <a:off x="492454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Bagging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C660438-92EA-1938-214A-9F5512D717C1}"/>
              </a:ext>
            </a:extLst>
          </p:cNvPr>
          <p:cNvSpPr/>
          <p:nvPr/>
        </p:nvSpPr>
        <p:spPr>
          <a:xfrm>
            <a:off x="3461115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Boosting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67D120D-DA55-0A26-6A5D-068173ECC11A}"/>
              </a:ext>
            </a:extLst>
          </p:cNvPr>
          <p:cNvSpPr/>
          <p:nvPr/>
        </p:nvSpPr>
        <p:spPr>
          <a:xfrm>
            <a:off x="6324360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10773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D5CDD015-DD29-B0DC-1871-7A3088E61097}"/>
              </a:ext>
            </a:extLst>
          </p:cNvPr>
          <p:cNvSpPr/>
          <p:nvPr/>
        </p:nvSpPr>
        <p:spPr>
          <a:xfrm>
            <a:off x="3212097" y="-724841"/>
            <a:ext cx="2327186" cy="23271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  <a:latin typeface="Economica" panose="020B0604020202020204" charset="0"/>
              </a:rPr>
              <a:t>Bagging</a:t>
            </a:r>
            <a:endParaRPr lang="en-US" sz="3600" dirty="0">
              <a:solidFill>
                <a:sysClr val="windowText" lastClr="000000"/>
              </a:solidFill>
              <a:latin typeface="Economic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5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F6A4F-0415-5524-A7CE-379E8AB5363E}"/>
              </a:ext>
            </a:extLst>
          </p:cNvPr>
          <p:cNvSpPr/>
          <p:nvPr/>
        </p:nvSpPr>
        <p:spPr>
          <a:xfrm>
            <a:off x="2636714" y="1268627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906A-FC99-D5AA-8F31-5DDD8E1129B3}"/>
              </a:ext>
            </a:extLst>
          </p:cNvPr>
          <p:cNvSpPr/>
          <p:nvPr/>
        </p:nvSpPr>
        <p:spPr>
          <a:xfrm>
            <a:off x="2636715" y="2175608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0A971-803D-2EA2-D9CD-F69416A65FA3}"/>
              </a:ext>
            </a:extLst>
          </p:cNvPr>
          <p:cNvSpPr/>
          <p:nvPr/>
        </p:nvSpPr>
        <p:spPr>
          <a:xfrm>
            <a:off x="2636714" y="3082589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1B917-4DB4-0E0B-FE04-48548DBBBBC8}"/>
              </a:ext>
            </a:extLst>
          </p:cNvPr>
          <p:cNvSpPr/>
          <p:nvPr/>
        </p:nvSpPr>
        <p:spPr>
          <a:xfrm>
            <a:off x="2636714" y="413351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hlinkClick r:id="rId4"/>
            <a:extLst>
              <a:ext uri="{FF2B5EF4-FFF2-40B4-BE49-F238E27FC236}">
                <a16:creationId xmlns:a16="http://schemas.microsoft.com/office/drawing/2014/main" id="{2A5E5EF9-D84F-B1B5-E18B-0F6D5BC4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05" y="1348057"/>
            <a:ext cx="890955" cy="672441"/>
          </a:xfrm>
          <a:prstGeom prst="rect">
            <a:avLst/>
          </a:prstGeom>
        </p:spPr>
      </p:pic>
      <p:pic>
        <p:nvPicPr>
          <p:cNvPr id="31" name="Picture 30">
            <a:hlinkClick r:id="rId6"/>
            <a:extLst>
              <a:ext uri="{FF2B5EF4-FFF2-40B4-BE49-F238E27FC236}">
                <a16:creationId xmlns:a16="http://schemas.microsoft.com/office/drawing/2014/main" id="{B678CE14-F96D-D424-3039-D4AE864F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781" y="2261564"/>
            <a:ext cx="787401" cy="659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F3A42E-0791-D75D-A98C-928787EB44F7}"/>
              </a:ext>
            </a:extLst>
          </p:cNvPr>
          <p:cNvGrpSpPr/>
          <p:nvPr/>
        </p:nvGrpSpPr>
        <p:grpSpPr>
          <a:xfrm>
            <a:off x="2887781" y="3165421"/>
            <a:ext cx="787286" cy="665636"/>
            <a:chOff x="470326" y="1168558"/>
            <a:chExt cx="4167560" cy="35235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30E3F8-CF10-D0D5-ED56-33F02F6A4435}"/>
                </a:ext>
              </a:extLst>
            </p:cNvPr>
            <p:cNvSpPr/>
            <p:nvPr/>
          </p:nvSpPr>
          <p:spPr>
            <a:xfrm>
              <a:off x="2803223" y="1168558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A4A186-B226-4306-29C8-EC01879E18B2}"/>
                </a:ext>
              </a:extLst>
            </p:cNvPr>
            <p:cNvSpPr/>
            <p:nvPr/>
          </p:nvSpPr>
          <p:spPr>
            <a:xfrm>
              <a:off x="1636774" y="210558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389B48-8479-8EE6-BE4D-E6EC226AB4D6}"/>
                </a:ext>
              </a:extLst>
            </p:cNvPr>
            <p:cNvSpPr/>
            <p:nvPr/>
          </p:nvSpPr>
          <p:spPr>
            <a:xfrm>
              <a:off x="2803222" y="21055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7970CB-EA47-3535-899A-085CB74F1B49}"/>
                </a:ext>
              </a:extLst>
            </p:cNvPr>
            <p:cNvSpPr/>
            <p:nvPr/>
          </p:nvSpPr>
          <p:spPr>
            <a:xfrm>
              <a:off x="470326" y="305481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4B3A80-94B8-0FCB-A8B2-EE06E2B119B0}"/>
                </a:ext>
              </a:extLst>
            </p:cNvPr>
            <p:cNvSpPr/>
            <p:nvPr/>
          </p:nvSpPr>
          <p:spPr>
            <a:xfrm>
              <a:off x="3969670" y="210558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966421-95A2-3DA9-F023-57C4B1DF6E84}"/>
                </a:ext>
              </a:extLst>
            </p:cNvPr>
            <p:cNvSpPr/>
            <p:nvPr/>
          </p:nvSpPr>
          <p:spPr>
            <a:xfrm>
              <a:off x="3993117" y="304261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DB5726-7981-0E10-618B-E2EB9F07D34D}"/>
                </a:ext>
              </a:extLst>
            </p:cNvPr>
            <p:cNvSpPr/>
            <p:nvPr/>
          </p:nvSpPr>
          <p:spPr>
            <a:xfrm>
              <a:off x="1636774" y="3063945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367AF-1E09-E230-D31E-D7BB5E94D90F}"/>
                </a:ext>
              </a:extLst>
            </p:cNvPr>
            <p:cNvSpPr/>
            <p:nvPr/>
          </p:nvSpPr>
          <p:spPr>
            <a:xfrm>
              <a:off x="2803222" y="304261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B23B02-EF4E-F48F-BAAF-F49384ACAA97}"/>
                </a:ext>
              </a:extLst>
            </p:cNvPr>
            <p:cNvSpPr/>
            <p:nvPr/>
          </p:nvSpPr>
          <p:spPr>
            <a:xfrm>
              <a:off x="992005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C082F7-3FB0-2E34-0CB5-5599AC2042B8}"/>
                </a:ext>
              </a:extLst>
            </p:cNvPr>
            <p:cNvSpPr/>
            <p:nvPr/>
          </p:nvSpPr>
          <p:spPr>
            <a:xfrm>
              <a:off x="2281543" y="4047387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AAAEAA-6559-A10D-C893-20BF652ACD6A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flipH="1">
              <a:off x="3125607" y="1813327"/>
              <a:ext cx="1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528509-E39A-87B3-27E9-2C8173CAE95B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2187119" y="1718903"/>
              <a:ext cx="710528" cy="4811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1849C2-04BD-0102-C411-5CD843135D25}"/>
                </a:ext>
              </a:extLst>
            </p:cNvPr>
            <p:cNvCxnSpPr>
              <a:stCxn id="10" idx="5"/>
              <a:endCxn id="14" idx="1"/>
            </p:cNvCxnSpPr>
            <p:nvPr/>
          </p:nvCxnSpPr>
          <p:spPr>
            <a:xfrm>
              <a:off x="3353568" y="1718903"/>
              <a:ext cx="710526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B29658-C4E4-7A02-4B33-2797A6FE6051}"/>
                </a:ext>
              </a:extLst>
            </p:cNvPr>
            <p:cNvCxnSpPr>
              <a:stCxn id="12" idx="4"/>
              <a:endCxn id="17" idx="0"/>
            </p:cNvCxnSpPr>
            <p:nvPr/>
          </p:nvCxnSpPr>
          <p:spPr>
            <a:xfrm>
              <a:off x="3125607" y="2750356"/>
              <a:ext cx="0" cy="2922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9E928E-8FBF-1A75-3C2F-50577D706969}"/>
                </a:ext>
              </a:extLst>
            </p:cNvPr>
            <p:cNvCxnSpPr>
              <a:stCxn id="12" idx="5"/>
              <a:endCxn id="15" idx="1"/>
            </p:cNvCxnSpPr>
            <p:nvPr/>
          </p:nvCxnSpPr>
          <p:spPr>
            <a:xfrm>
              <a:off x="3353567" y="2655932"/>
              <a:ext cx="733974" cy="4811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2D5D14-27F2-F307-365F-7BA928C94FE9}"/>
                </a:ext>
              </a:extLst>
            </p:cNvPr>
            <p:cNvCxnSpPr>
              <a:stCxn id="11" idx="4"/>
              <a:endCxn id="16" idx="0"/>
            </p:cNvCxnSpPr>
            <p:nvPr/>
          </p:nvCxnSpPr>
          <p:spPr>
            <a:xfrm>
              <a:off x="1959159" y="2750354"/>
              <a:ext cx="0" cy="31359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643A29-8459-F324-0A4B-A84DD8BDB6BB}"/>
                </a:ext>
              </a:extLst>
            </p:cNvPr>
            <p:cNvCxnSpPr>
              <a:stCxn id="11" idx="3"/>
              <a:endCxn id="13" idx="7"/>
            </p:cNvCxnSpPr>
            <p:nvPr/>
          </p:nvCxnSpPr>
          <p:spPr>
            <a:xfrm flipH="1">
              <a:off x="1020671" y="2655930"/>
              <a:ext cx="710527" cy="4933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963F25-5A7A-793C-15E8-3A026F6188D3}"/>
                </a:ext>
              </a:extLst>
            </p:cNvPr>
            <p:cNvCxnSpPr>
              <a:stCxn id="16" idx="3"/>
              <a:endCxn id="18" idx="0"/>
            </p:cNvCxnSpPr>
            <p:nvPr/>
          </p:nvCxnSpPr>
          <p:spPr>
            <a:xfrm flipH="1">
              <a:off x="1314390" y="3614290"/>
              <a:ext cx="416808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09F780-60A7-C1CC-C4BC-244AB0A3ADED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187119" y="3614290"/>
              <a:ext cx="355264" cy="43309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4C93EED-F843-8352-1898-B1FFDC6CA99E}"/>
              </a:ext>
            </a:extLst>
          </p:cNvPr>
          <p:cNvSpPr/>
          <p:nvPr/>
        </p:nvSpPr>
        <p:spPr>
          <a:xfrm>
            <a:off x="3252086" y="39420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E6ECCB-3F73-6F37-3C8A-BFC76AFD67CD}"/>
              </a:ext>
            </a:extLst>
          </p:cNvPr>
          <p:cNvSpPr/>
          <p:nvPr/>
        </p:nvSpPr>
        <p:spPr>
          <a:xfrm>
            <a:off x="3252086" y="399918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057306-9EB3-6941-867A-7AA8E02DFD6C}"/>
              </a:ext>
            </a:extLst>
          </p:cNvPr>
          <p:cNvSpPr/>
          <p:nvPr/>
        </p:nvSpPr>
        <p:spPr>
          <a:xfrm>
            <a:off x="3252086" y="4056336"/>
            <a:ext cx="49028" cy="490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hlinkClick r:id="rId4"/>
            <a:extLst>
              <a:ext uri="{FF2B5EF4-FFF2-40B4-BE49-F238E27FC236}">
                <a16:creationId xmlns:a16="http://schemas.microsoft.com/office/drawing/2014/main" id="{99227C24-4949-EDB8-4568-1FB0D8C6E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05" y="4210686"/>
            <a:ext cx="890955" cy="672441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498F804-F94F-F82A-B73F-BACFAEB9DA66}"/>
              </a:ext>
            </a:extLst>
          </p:cNvPr>
          <p:cNvSpPr/>
          <p:nvPr/>
        </p:nvSpPr>
        <p:spPr>
          <a:xfrm>
            <a:off x="676962" y="1840722"/>
            <a:ext cx="1289539" cy="2407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4CD4F8-E705-52E5-4791-3935CB5FB387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1684277"/>
            <a:ext cx="670213" cy="13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DB939-3DE4-D873-A524-4221D3E39D44}"/>
              </a:ext>
            </a:extLst>
          </p:cNvPr>
          <p:cNvCxnSpPr>
            <a:stCxn id="35" idx="3"/>
          </p:cNvCxnSpPr>
          <p:nvPr/>
        </p:nvCxnSpPr>
        <p:spPr>
          <a:xfrm flipV="1">
            <a:off x="1966501" y="2591258"/>
            <a:ext cx="670214" cy="45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9084F6-DDCF-B5BA-4ACB-087992A02D6E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45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425EA0-8FC1-AD15-68B3-F45EEF30D472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37909" cy="97921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154523-A5E9-0BC1-C03D-7ABB027BDCBB}"/>
              </a:ext>
            </a:extLst>
          </p:cNvPr>
          <p:cNvCxnSpPr>
            <a:stCxn id="35" idx="3"/>
          </p:cNvCxnSpPr>
          <p:nvPr/>
        </p:nvCxnSpPr>
        <p:spPr>
          <a:xfrm>
            <a:off x="1966501" y="3044489"/>
            <a:ext cx="670213" cy="15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AAC5DA0-9510-ECFB-A4A2-7A60900BC42C}"/>
              </a:ext>
            </a:extLst>
          </p:cNvPr>
          <p:cNvSpPr/>
          <p:nvPr/>
        </p:nvSpPr>
        <p:spPr>
          <a:xfrm>
            <a:off x="4106492" y="1588564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0650C6-350D-179F-5499-67EAAA06D940}"/>
              </a:ext>
            </a:extLst>
          </p:cNvPr>
          <p:cNvSpPr/>
          <p:nvPr/>
        </p:nvSpPr>
        <p:spPr>
          <a:xfrm>
            <a:off x="4106492" y="2557511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73D4AFD-2BD4-AD14-AB1A-79263DEB39E0}"/>
              </a:ext>
            </a:extLst>
          </p:cNvPr>
          <p:cNvSpPr/>
          <p:nvPr/>
        </p:nvSpPr>
        <p:spPr>
          <a:xfrm>
            <a:off x="4106492" y="3416940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E16A7C9-E255-D504-91A0-44672C10F313}"/>
              </a:ext>
            </a:extLst>
          </p:cNvPr>
          <p:cNvSpPr/>
          <p:nvPr/>
        </p:nvSpPr>
        <p:spPr>
          <a:xfrm>
            <a:off x="4106492" y="4468683"/>
            <a:ext cx="584200" cy="15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275C1-E2B4-FED9-C3F8-C58BBFECF33A}"/>
              </a:ext>
            </a:extLst>
          </p:cNvPr>
          <p:cNvSpPr/>
          <p:nvPr/>
        </p:nvSpPr>
        <p:spPr>
          <a:xfrm>
            <a:off x="4829496" y="1498600"/>
            <a:ext cx="734876" cy="316712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Economica" panose="020B0604020202020204" charset="0"/>
              </a:rPr>
              <a:t>Voting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Economica" panose="020B060402020202020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279C997-AB0A-E3B3-C66A-05B62F90A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275" y="1668445"/>
            <a:ext cx="1014325" cy="10143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CFFE49-89A6-C9B3-343F-83A1EAB29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3564" y="3416940"/>
            <a:ext cx="793746" cy="7937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C29D89-9D39-BE07-143B-65A09FE66EF0}"/>
              </a:ext>
            </a:extLst>
          </p:cNvPr>
          <p:cNvSpPr txBox="1"/>
          <p:nvPr/>
        </p:nvSpPr>
        <p:spPr>
          <a:xfrm>
            <a:off x="7232434" y="2880114"/>
            <a:ext cx="73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Dubai Medium" panose="020B0603030403030204" pitchFamily="34" charset="-78"/>
                <a:ea typeface="Ebrima" panose="02000000000000000000" pitchFamily="2" charset="0"/>
                <a:cs typeface="Dubai Medium" panose="020B0603030403030204" pitchFamily="34" charset="-78"/>
              </a:rPr>
              <a:t>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427DFD-6260-4622-3521-B4AD02A689F5}"/>
              </a:ext>
            </a:extLst>
          </p:cNvPr>
          <p:cNvSpPr txBox="1"/>
          <p:nvPr/>
        </p:nvSpPr>
        <p:spPr>
          <a:xfrm>
            <a:off x="6673030" y="1082322"/>
            <a:ext cx="18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FFC000"/>
                  </a:solidFill>
                </a:ln>
                <a:latin typeface="Economica" panose="020B0604020202020204" charset="0"/>
              </a:rPr>
              <a:t>Final Prediction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F0CB6E-7F79-ADDA-4731-440737945B5F}"/>
              </a:ext>
            </a:extLst>
          </p:cNvPr>
          <p:cNvSpPr txBox="1"/>
          <p:nvPr/>
        </p:nvSpPr>
        <p:spPr>
          <a:xfrm>
            <a:off x="3841164" y="846117"/>
            <a:ext cx="111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Economica" panose="020B0604020202020204" charset="0"/>
              </a:rPr>
              <a:t>Predictions</a:t>
            </a:r>
            <a:endParaRPr lang="en-US" sz="1800" dirty="0">
              <a:ln>
                <a:solidFill>
                  <a:srgbClr val="00B050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C60F95-BA97-3703-A316-D7109ED4406F}"/>
              </a:ext>
            </a:extLst>
          </p:cNvPr>
          <p:cNvSpPr/>
          <p:nvPr/>
        </p:nvSpPr>
        <p:spPr>
          <a:xfrm>
            <a:off x="6945403" y="1543987"/>
            <a:ext cx="1309597" cy="1309597"/>
          </a:xfrm>
          <a:prstGeom prst="ellipse">
            <a:avLst/>
          </a:prstGeom>
          <a:noFill/>
          <a:ln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Striped Right 53">
            <a:extLst>
              <a:ext uri="{FF2B5EF4-FFF2-40B4-BE49-F238E27FC236}">
                <a16:creationId xmlns:a16="http://schemas.microsoft.com/office/drawing/2014/main" id="{5B3C5E38-573A-473C-F3CD-AB835214018D}"/>
              </a:ext>
            </a:extLst>
          </p:cNvPr>
          <p:cNvSpPr/>
          <p:nvPr/>
        </p:nvSpPr>
        <p:spPr>
          <a:xfrm>
            <a:off x="-991100" y="2818840"/>
            <a:ext cx="873680" cy="495988"/>
          </a:xfrm>
          <a:prstGeom prst="stripedRightArrow">
            <a:avLst>
              <a:gd name="adj1" fmla="val 50000"/>
              <a:gd name="adj2" fmla="val 9609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CCB9C4-41FD-CB49-9DBD-4AC323ED9C75}"/>
              </a:ext>
            </a:extLst>
          </p:cNvPr>
          <p:cNvSpPr txBox="1"/>
          <p:nvPr/>
        </p:nvSpPr>
        <p:spPr>
          <a:xfrm>
            <a:off x="1453767" y="389619"/>
            <a:ext cx="1504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Economica" panose="020B0604020202020204" charset="0"/>
              </a:rPr>
              <a:t>Data Bootstrapping </a:t>
            </a:r>
            <a:endParaRPr lang="en-US" sz="18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D0A28B2E-8070-54DC-4118-D93C4E8C105F}"/>
              </a:ext>
            </a:extLst>
          </p:cNvPr>
          <p:cNvSpPr/>
          <p:nvPr/>
        </p:nvSpPr>
        <p:spPr>
          <a:xfrm>
            <a:off x="2103439" y="1112331"/>
            <a:ext cx="200658" cy="6626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85B28-D53C-1BF3-BEBE-2DFF2F3A34B8}"/>
              </a:ext>
            </a:extLst>
          </p:cNvPr>
          <p:cNvSpPr txBox="1"/>
          <p:nvPr/>
        </p:nvSpPr>
        <p:spPr>
          <a:xfrm>
            <a:off x="5196934" y="4725575"/>
            <a:ext cx="212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Economica" panose="020B0604020202020204" charset="0"/>
              </a:rPr>
              <a:t>Prediction Aggregation</a:t>
            </a:r>
            <a:endParaRPr lang="en-US" sz="18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16F80AC2-099D-1C35-77C2-B42B969BEC6B}"/>
              </a:ext>
            </a:extLst>
          </p:cNvPr>
          <p:cNvSpPr/>
          <p:nvPr/>
        </p:nvSpPr>
        <p:spPr>
          <a:xfrm rot="6574585">
            <a:off x="4809206" y="4528674"/>
            <a:ext cx="200658" cy="6626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4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73819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2" grpId="0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63" y="130627"/>
            <a:ext cx="5405074" cy="1248229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sym typeface="Open Sans"/>
              </a:rPr>
              <a:t>Some Famous Bagging algorithms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6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3B019E-BDDE-F501-E2FC-35385AB153CD}"/>
              </a:ext>
            </a:extLst>
          </p:cNvPr>
          <p:cNvGraphicFramePr>
            <a:graphicFrameLocks noGrp="1"/>
          </p:cNvGraphicFramePr>
          <p:nvPr/>
        </p:nvGraphicFramePr>
        <p:xfrm>
          <a:off x="551542" y="1320800"/>
          <a:ext cx="8069944" cy="296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4972">
                  <a:extLst>
                    <a:ext uri="{9D8B030D-6E8A-4147-A177-3AD203B41FA5}">
                      <a16:colId xmlns:a16="http://schemas.microsoft.com/office/drawing/2014/main" val="1096800515"/>
                    </a:ext>
                  </a:extLst>
                </a:gridCol>
                <a:gridCol w="4034972">
                  <a:extLst>
                    <a:ext uri="{9D8B030D-6E8A-4147-A177-3AD203B41FA5}">
                      <a16:colId xmlns:a16="http://schemas.microsoft.com/office/drawing/2014/main" val="1944167301"/>
                    </a:ext>
                  </a:extLst>
                </a:gridCol>
              </a:tblGrid>
              <a:tr h="537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Forest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EXTRA Trees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657276"/>
                  </a:ext>
                </a:extLst>
              </a:tr>
              <a:tr h="242936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latin typeface="Economica" panose="020B0604020202020204" charset="0"/>
                        </a:rPr>
                        <a:t>Optimized Bagging classifier on Decision Tree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2400" dirty="0">
                        <a:latin typeface="Economica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Economica" panose="020B0604020202020204" charset="0"/>
                        </a:rPr>
                        <a:t>Random Forest with splitting the subset of the data in every node by selecting a random thresholds for each feature in each node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08676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296707-486B-9ACC-0ED1-8F0099D09376}"/>
              </a:ext>
            </a:extLst>
          </p:cNvPr>
          <p:cNvSpPr txBox="1"/>
          <p:nvPr/>
        </p:nvSpPr>
        <p:spPr>
          <a:xfrm>
            <a:off x="597028" y="4287190"/>
            <a:ext cx="79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conomica" panose="020B0604020202020204" charset="0"/>
              </a:rPr>
              <a:t>Bagging algorithms trade more bias for </a:t>
            </a:r>
            <a:r>
              <a:rPr lang="en-US" sz="3200" dirty="0">
                <a:solidFill>
                  <a:srgbClr val="FF0000"/>
                </a:solidFill>
                <a:latin typeface="Economica" panose="020B0604020202020204" charset="0"/>
              </a:rPr>
              <a:t>lower variance </a:t>
            </a:r>
          </a:p>
        </p:txBody>
      </p:sp>
    </p:spTree>
    <p:extLst>
      <p:ext uri="{BB962C8B-B14F-4D97-AF65-F5344CB8AC3E}">
        <p14:creationId xmlns:p14="http://schemas.microsoft.com/office/powerpoint/2010/main" val="275938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95" y="259534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Ensemble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7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FD846C4-BD5B-8763-FE64-485ACD1BC1B9}"/>
              </a:ext>
            </a:extLst>
          </p:cNvPr>
          <p:cNvSpPr/>
          <p:nvPr/>
        </p:nvSpPr>
        <p:spPr>
          <a:xfrm>
            <a:off x="492454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Bagging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C660438-92EA-1938-214A-9F5512D717C1}"/>
              </a:ext>
            </a:extLst>
          </p:cNvPr>
          <p:cNvSpPr/>
          <p:nvPr/>
        </p:nvSpPr>
        <p:spPr>
          <a:xfrm>
            <a:off x="3461115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Boosting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67D120D-DA55-0A26-6A5D-068173ECC11A}"/>
              </a:ext>
            </a:extLst>
          </p:cNvPr>
          <p:cNvSpPr/>
          <p:nvPr/>
        </p:nvSpPr>
        <p:spPr>
          <a:xfrm>
            <a:off x="6324360" y="1428574"/>
            <a:ext cx="2327186" cy="232718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Economica" panose="020B0604020202020204" charset="0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310728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8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73" y="3062515"/>
            <a:ext cx="927454" cy="9274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D0480E-E0F5-BF4E-E8FF-A92E901981E0}"/>
              </a:ext>
            </a:extLst>
          </p:cNvPr>
          <p:cNvSpPr/>
          <p:nvPr/>
        </p:nvSpPr>
        <p:spPr>
          <a:xfrm>
            <a:off x="3003232" y="1002982"/>
            <a:ext cx="3137536" cy="31375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Economica" panose="020B0604020202020204" charset="0"/>
              </a:rPr>
              <a:t>Boosting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5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A761-03A7-AAB7-7440-C4EF98C6F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9</a:t>
            </a:fld>
            <a:endParaRPr lang="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B3E7-1194-9657-3EC9-E63A667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6717-91AB-1856-CC04-E03DE7E7CD90}"/>
              </a:ext>
            </a:extLst>
          </p:cNvPr>
          <p:cNvSpPr txBox="1"/>
          <p:nvPr/>
        </p:nvSpPr>
        <p:spPr>
          <a:xfrm>
            <a:off x="2281372" y="9439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" dirty="0">
                <a:solidFill>
                  <a:schemeClr val="dk1"/>
                </a:solidFill>
                <a:latin typeface="Economica"/>
                <a:sym typeface="Economica"/>
              </a:rPr>
              <a:t>AdaBoost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41F50D-E91B-1E04-E4A2-F0E3C237E679}"/>
              </a:ext>
            </a:extLst>
          </p:cNvPr>
          <p:cNvSpPr/>
          <p:nvPr/>
        </p:nvSpPr>
        <p:spPr>
          <a:xfrm>
            <a:off x="2842695" y="2417191"/>
            <a:ext cx="1289539" cy="8313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646ABBB-5906-6C9B-C728-777960F34909}"/>
              </a:ext>
            </a:extLst>
          </p:cNvPr>
          <p:cNvCxnSpPr>
            <a:stCxn id="101" idx="3"/>
          </p:cNvCxnSpPr>
          <p:nvPr/>
        </p:nvCxnSpPr>
        <p:spPr>
          <a:xfrm>
            <a:off x="2104593" y="1440001"/>
            <a:ext cx="713740" cy="274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97596B2-C87B-4B01-F003-E8FC811F15B6}"/>
              </a:ext>
            </a:extLst>
          </p:cNvPr>
          <p:cNvCxnSpPr>
            <a:stCxn id="141" idx="3"/>
            <a:endCxn id="36" idx="1"/>
          </p:cNvCxnSpPr>
          <p:nvPr/>
        </p:nvCxnSpPr>
        <p:spPr>
          <a:xfrm>
            <a:off x="4156595" y="1440001"/>
            <a:ext cx="644770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90F446F-74B0-CC50-E284-253E518DFB9B}"/>
              </a:ext>
            </a:extLst>
          </p:cNvPr>
          <p:cNvCxnSpPr>
            <a:stCxn id="155" idx="3"/>
            <a:endCxn id="49" idx="1"/>
          </p:cNvCxnSpPr>
          <p:nvPr/>
        </p:nvCxnSpPr>
        <p:spPr>
          <a:xfrm>
            <a:off x="6139627" y="1440001"/>
            <a:ext cx="664529" cy="26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42EBD9-3AA0-0922-B5DF-E124459BD1DE}"/>
              </a:ext>
            </a:extLst>
          </p:cNvPr>
          <p:cNvGrpSpPr/>
          <p:nvPr/>
        </p:nvGrpSpPr>
        <p:grpSpPr>
          <a:xfrm>
            <a:off x="6804156" y="2417191"/>
            <a:ext cx="1338262" cy="2246714"/>
            <a:chOff x="6804156" y="2417191"/>
            <a:chExt cx="1338262" cy="22467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B62F728-208E-4596-5D9C-B13517A9D208}"/>
                </a:ext>
              </a:extLst>
            </p:cNvPr>
            <p:cNvSpPr/>
            <p:nvPr/>
          </p:nvSpPr>
          <p:spPr>
            <a:xfrm>
              <a:off x="6804156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5F058B5-AFCC-F0CD-DAB2-2C020AF414F2}"/>
                </a:ext>
              </a:extLst>
            </p:cNvPr>
            <p:cNvGrpSpPr/>
            <p:nvPr/>
          </p:nvGrpSpPr>
          <p:grpSpPr>
            <a:xfrm>
              <a:off x="6941159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A5AA31D-72DA-02E6-4A94-5B63AC4CD9B5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80B8871-FA18-43A4-F2C2-CE86E57D06CB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588832-9749-5D14-6A16-62B4EA8C9806}"/>
                </a:ext>
              </a:extLst>
            </p:cNvPr>
            <p:cNvSpPr/>
            <p:nvPr/>
          </p:nvSpPr>
          <p:spPr>
            <a:xfrm>
              <a:off x="7763864" y="397724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FBAE838-ECCB-9A70-351B-7B8FB5B544DD}"/>
                </a:ext>
              </a:extLst>
            </p:cNvPr>
            <p:cNvSpPr/>
            <p:nvPr/>
          </p:nvSpPr>
          <p:spPr>
            <a:xfrm>
              <a:off x="7540138" y="4096439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C93B42-8308-F4CA-4042-B73888AFE6D4}"/>
                </a:ext>
              </a:extLst>
            </p:cNvPr>
            <p:cNvSpPr/>
            <p:nvPr/>
          </p:nvSpPr>
          <p:spPr>
            <a:xfrm>
              <a:off x="7290148" y="407377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0E8B761-3AAD-4D4B-1317-28E0A1061509}"/>
                </a:ext>
              </a:extLst>
            </p:cNvPr>
            <p:cNvSpPr/>
            <p:nvPr/>
          </p:nvSpPr>
          <p:spPr>
            <a:xfrm>
              <a:off x="7540138" y="416890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03B5FC-0BCF-DF40-DA8D-1EEBF651908A}"/>
                </a:ext>
              </a:extLst>
            </p:cNvPr>
            <p:cNvSpPr/>
            <p:nvPr/>
          </p:nvSpPr>
          <p:spPr>
            <a:xfrm>
              <a:off x="7657207" y="398175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A4375DA-A009-325F-77A3-02C9E80990ED}"/>
                </a:ext>
              </a:extLst>
            </p:cNvPr>
            <p:cNvSpPr/>
            <p:nvPr/>
          </p:nvSpPr>
          <p:spPr>
            <a:xfrm>
              <a:off x="7226133" y="403348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AEE1F02-41A9-250A-AF80-1B5144F27AAA}"/>
                </a:ext>
              </a:extLst>
            </p:cNvPr>
            <p:cNvSpPr/>
            <p:nvPr/>
          </p:nvSpPr>
          <p:spPr>
            <a:xfrm>
              <a:off x="7407453" y="428274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5C6E11A-B745-6AB8-EE0B-47ED584602C5}"/>
                </a:ext>
              </a:extLst>
            </p:cNvPr>
            <p:cNvSpPr/>
            <p:nvPr/>
          </p:nvSpPr>
          <p:spPr>
            <a:xfrm>
              <a:off x="7113273" y="4053909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20DAE10-2FC7-7085-556C-45234DA2361A}"/>
                </a:ext>
              </a:extLst>
            </p:cNvPr>
            <p:cNvSpPr/>
            <p:nvPr/>
          </p:nvSpPr>
          <p:spPr>
            <a:xfrm>
              <a:off x="7031647" y="422912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3438EEE-3A50-1966-3705-9407E6F28DC8}"/>
                </a:ext>
              </a:extLst>
            </p:cNvPr>
            <p:cNvSpPr/>
            <p:nvPr/>
          </p:nvSpPr>
          <p:spPr>
            <a:xfrm>
              <a:off x="6828518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6757346-39EE-4646-FA1F-41237EC1632C}"/>
                </a:ext>
              </a:extLst>
            </p:cNvPr>
            <p:cNvCxnSpPr>
              <a:stCxn id="49" idx="0"/>
              <a:endCxn id="179" idx="2"/>
            </p:cNvCxnSpPr>
            <p:nvPr/>
          </p:nvCxnSpPr>
          <p:spPr>
            <a:xfrm flipV="1">
              <a:off x="7473287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A2777F-3884-3E1F-8AB6-32D2CF5947A0}"/>
              </a:ext>
            </a:extLst>
          </p:cNvPr>
          <p:cNvGrpSpPr/>
          <p:nvPr/>
        </p:nvGrpSpPr>
        <p:grpSpPr>
          <a:xfrm>
            <a:off x="672982" y="661354"/>
            <a:ext cx="1511367" cy="4002551"/>
            <a:chOff x="672982" y="661354"/>
            <a:chExt cx="1511367" cy="40025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763471B-67C4-DB6B-A773-BAF7AC6A6E93}"/>
                </a:ext>
              </a:extLst>
            </p:cNvPr>
            <p:cNvSpPr/>
            <p:nvPr/>
          </p:nvSpPr>
          <p:spPr>
            <a:xfrm>
              <a:off x="766331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ADD143-B8F6-89B0-CE8C-835D70071D2B}"/>
                </a:ext>
              </a:extLst>
            </p:cNvPr>
            <p:cNvGrpSpPr/>
            <p:nvPr/>
          </p:nvGrpSpPr>
          <p:grpSpPr>
            <a:xfrm>
              <a:off x="903334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A29F01D-989B-98DC-8C1E-6DF86EED6173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431696B-B5EC-73B5-998B-659CF321374F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E1CF09-7603-7DEE-8950-23AA22DE0508}"/>
                </a:ext>
              </a:extLst>
            </p:cNvPr>
            <p:cNvSpPr/>
            <p:nvPr/>
          </p:nvSpPr>
          <p:spPr>
            <a:xfrm>
              <a:off x="1726039" y="397724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7A61EB-37B8-C976-8552-E3739CFF6DF4}"/>
                </a:ext>
              </a:extLst>
            </p:cNvPr>
            <p:cNvSpPr/>
            <p:nvPr/>
          </p:nvSpPr>
          <p:spPr>
            <a:xfrm>
              <a:off x="1502313" y="4096439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FB356B-99C2-E9F2-DF8C-50905697AFE1}"/>
                </a:ext>
              </a:extLst>
            </p:cNvPr>
            <p:cNvSpPr/>
            <p:nvPr/>
          </p:nvSpPr>
          <p:spPr>
            <a:xfrm>
              <a:off x="1252323" y="4073770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6F5295-7DF5-33DB-750C-410164F0A412}"/>
                </a:ext>
              </a:extLst>
            </p:cNvPr>
            <p:cNvSpPr/>
            <p:nvPr/>
          </p:nvSpPr>
          <p:spPr>
            <a:xfrm>
              <a:off x="1502313" y="416890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A83CB8-636F-6DB0-29AE-5254346CEFEF}"/>
                </a:ext>
              </a:extLst>
            </p:cNvPr>
            <p:cNvSpPr/>
            <p:nvPr/>
          </p:nvSpPr>
          <p:spPr>
            <a:xfrm>
              <a:off x="1619382" y="398175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CF08B-7F00-35A5-87CC-8F2F7E125539}"/>
                </a:ext>
              </a:extLst>
            </p:cNvPr>
            <p:cNvSpPr/>
            <p:nvPr/>
          </p:nvSpPr>
          <p:spPr>
            <a:xfrm>
              <a:off x="1188308" y="4033480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4A7FAC4-3B57-6512-0E5A-60B4ADCF9CDB}"/>
                </a:ext>
              </a:extLst>
            </p:cNvPr>
            <p:cNvSpPr/>
            <p:nvPr/>
          </p:nvSpPr>
          <p:spPr>
            <a:xfrm>
              <a:off x="1369628" y="428274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1EF225-CE70-939A-507D-6781DBF989E6}"/>
                </a:ext>
              </a:extLst>
            </p:cNvPr>
            <p:cNvSpPr/>
            <p:nvPr/>
          </p:nvSpPr>
          <p:spPr>
            <a:xfrm>
              <a:off x="1075448" y="4053909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DBAFE0-22C9-5191-FA72-4DDED29BF9B0}"/>
                </a:ext>
              </a:extLst>
            </p:cNvPr>
            <p:cNvSpPr/>
            <p:nvPr/>
          </p:nvSpPr>
          <p:spPr>
            <a:xfrm>
              <a:off x="993822" y="422912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43ECC03-F737-4519-C5E0-CD61CAB444FF}"/>
                </a:ext>
              </a:extLst>
            </p:cNvPr>
            <p:cNvSpPr/>
            <p:nvPr/>
          </p:nvSpPr>
          <p:spPr>
            <a:xfrm>
              <a:off x="766331" y="91368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517EA75-45FE-E0DC-A014-426314B99B6A}"/>
                </a:ext>
              </a:extLst>
            </p:cNvPr>
            <p:cNvGrpSpPr/>
            <p:nvPr/>
          </p:nvGrpSpPr>
          <p:grpSpPr>
            <a:xfrm>
              <a:off x="903334" y="1120187"/>
              <a:ext cx="1063256" cy="680484"/>
              <a:chOff x="903767" y="3732028"/>
              <a:chExt cx="1063256" cy="680484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2D9ABCB-313F-6CC0-90F6-37E49CB7D60C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FA06918-5CFC-FA14-83E3-6C76DD8C64B3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8F8E14-6D67-A398-39D9-CAA0CD630787}"/>
                </a:ext>
              </a:extLst>
            </p:cNvPr>
            <p:cNvSpPr/>
            <p:nvPr/>
          </p:nvSpPr>
          <p:spPr>
            <a:xfrm>
              <a:off x="1726039" y="127964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6862076-875A-B8DD-2F7A-167F1035D0D9}"/>
                </a:ext>
              </a:extLst>
            </p:cNvPr>
            <p:cNvSpPr/>
            <p:nvPr/>
          </p:nvSpPr>
          <p:spPr>
            <a:xfrm>
              <a:off x="1502313" y="139884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E6E03EA-68D5-73C5-041F-4FAE7A7DBC83}"/>
                </a:ext>
              </a:extLst>
            </p:cNvPr>
            <p:cNvSpPr/>
            <p:nvPr/>
          </p:nvSpPr>
          <p:spPr>
            <a:xfrm>
              <a:off x="1252323" y="137617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1B8BA01-C390-5BFB-0036-8E59718F12F7}"/>
                </a:ext>
              </a:extLst>
            </p:cNvPr>
            <p:cNvSpPr/>
            <p:nvPr/>
          </p:nvSpPr>
          <p:spPr>
            <a:xfrm>
              <a:off x="1502313" y="1471314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09A0F44-E899-2D94-9470-5D82BBFF195E}"/>
                </a:ext>
              </a:extLst>
            </p:cNvPr>
            <p:cNvSpPr/>
            <p:nvPr/>
          </p:nvSpPr>
          <p:spPr>
            <a:xfrm>
              <a:off x="1619382" y="128416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254B741-0751-2C83-E844-89BA15ED8816}"/>
                </a:ext>
              </a:extLst>
            </p:cNvPr>
            <p:cNvSpPr/>
            <p:nvPr/>
          </p:nvSpPr>
          <p:spPr>
            <a:xfrm>
              <a:off x="1188308" y="1335887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E0BC3FC-7691-49E9-9124-783FF7DC0697}"/>
                </a:ext>
              </a:extLst>
            </p:cNvPr>
            <p:cNvSpPr/>
            <p:nvPr/>
          </p:nvSpPr>
          <p:spPr>
            <a:xfrm>
              <a:off x="1369628" y="158515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56D16EC-6DF1-5E54-21A4-C952FF2651AB}"/>
                </a:ext>
              </a:extLst>
            </p:cNvPr>
            <p:cNvSpPr/>
            <p:nvPr/>
          </p:nvSpPr>
          <p:spPr>
            <a:xfrm>
              <a:off x="1075448" y="1356316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07C8747-AEDF-30F5-46C8-2B254275B546}"/>
                </a:ext>
              </a:extLst>
            </p:cNvPr>
            <p:cNvSpPr/>
            <p:nvPr/>
          </p:nvSpPr>
          <p:spPr>
            <a:xfrm>
              <a:off x="993822" y="1531533"/>
              <a:ext cx="85061" cy="8506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0569E28-FA35-1886-EC0F-BA23552EA3B1}"/>
                </a:ext>
              </a:extLst>
            </p:cNvPr>
            <p:cNvSpPr/>
            <p:nvPr/>
          </p:nvSpPr>
          <p:spPr>
            <a:xfrm>
              <a:off x="790693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CA3AC92D-3FA8-1EFB-BF65-AD29A8D276FD}"/>
                </a:ext>
              </a:extLst>
            </p:cNvPr>
            <p:cNvCxnSpPr>
              <a:stCxn id="4" idx="0"/>
              <a:endCxn id="176" idx="2"/>
            </p:cNvCxnSpPr>
            <p:nvPr/>
          </p:nvCxnSpPr>
          <p:spPr>
            <a:xfrm flipV="1">
              <a:off x="1435462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0584344D-30C9-C3F7-DDD6-540F45FDEDBB}"/>
                </a:ext>
              </a:extLst>
            </p:cNvPr>
            <p:cNvCxnSpPr>
              <a:stCxn id="176" idx="0"/>
              <a:endCxn id="101" idx="2"/>
            </p:cNvCxnSpPr>
            <p:nvPr/>
          </p:nvCxnSpPr>
          <p:spPr>
            <a:xfrm flipH="1" flipV="1">
              <a:off x="1435462" y="1966312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51A6E4-029F-CD49-72DF-0C17364BC375}"/>
                </a:ext>
              </a:extLst>
            </p:cNvPr>
            <p:cNvSpPr/>
            <p:nvPr/>
          </p:nvSpPr>
          <p:spPr>
            <a:xfrm rot="1716832">
              <a:off x="1381864" y="906482"/>
              <a:ext cx="802485" cy="1333414"/>
            </a:xfrm>
            <a:custGeom>
              <a:avLst/>
              <a:gdLst>
                <a:gd name="connsiteX0" fmla="*/ 0 w 802485"/>
                <a:gd name="connsiteY0" fmla="*/ 134345 h 1333414"/>
                <a:gd name="connsiteX1" fmla="*/ 206925 w 802485"/>
                <a:gd name="connsiteY1" fmla="*/ 21461 h 1333414"/>
                <a:gd name="connsiteX2" fmla="*/ 444959 w 802485"/>
                <a:gd name="connsiteY2" fmla="*/ 91455 h 1333414"/>
                <a:gd name="connsiteX3" fmla="*/ 781025 w 802485"/>
                <a:gd name="connsiteY3" fmla="*/ 707490 h 1333414"/>
                <a:gd name="connsiteX4" fmla="*/ 711031 w 802485"/>
                <a:gd name="connsiteY4" fmla="*/ 945524 h 1333414"/>
                <a:gd name="connsiteX5" fmla="*/ 0 w 802485"/>
                <a:gd name="connsiteY5" fmla="*/ 1333414 h 133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2485" h="1333414">
                  <a:moveTo>
                    <a:pt x="0" y="134345"/>
                  </a:moveTo>
                  <a:lnTo>
                    <a:pt x="206925" y="21461"/>
                  </a:lnTo>
                  <a:cubicBezTo>
                    <a:pt x="291984" y="-24942"/>
                    <a:pt x="398556" y="6396"/>
                    <a:pt x="444959" y="91455"/>
                  </a:cubicBezTo>
                  <a:lnTo>
                    <a:pt x="781025" y="707490"/>
                  </a:lnTo>
                  <a:cubicBezTo>
                    <a:pt x="827428" y="792550"/>
                    <a:pt x="796090" y="899121"/>
                    <a:pt x="711031" y="945524"/>
                  </a:cubicBezTo>
                  <a:lnTo>
                    <a:pt x="0" y="1333414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6AC62B2-34B9-ED82-BA50-6F8CFA6A15B3}"/>
                </a:ext>
              </a:extLst>
            </p:cNvPr>
            <p:cNvSpPr/>
            <p:nvPr/>
          </p:nvSpPr>
          <p:spPr>
            <a:xfrm rot="1696008">
              <a:off x="672982" y="661354"/>
              <a:ext cx="739338" cy="1295916"/>
            </a:xfrm>
            <a:custGeom>
              <a:avLst/>
              <a:gdLst>
                <a:gd name="connsiteX0" fmla="*/ 92390 w 739338"/>
                <a:gd name="connsiteY0" fmla="*/ 347862 h 1295916"/>
                <a:gd name="connsiteX1" fmla="*/ 739338 w 739338"/>
                <a:gd name="connsiteY1" fmla="*/ 0 h 1295916"/>
                <a:gd name="connsiteX2" fmla="*/ 739338 w 739338"/>
                <a:gd name="connsiteY2" fmla="*/ 1195142 h 1295916"/>
                <a:gd name="connsiteX3" fmla="*/ 590890 w 739338"/>
                <a:gd name="connsiteY3" fmla="*/ 1274962 h 1295916"/>
                <a:gd name="connsiteX4" fmla="*/ 353285 w 739338"/>
                <a:gd name="connsiteY4" fmla="*/ 1203527 h 1295916"/>
                <a:gd name="connsiteX5" fmla="*/ 20955 w 739338"/>
                <a:gd name="connsiteY5" fmla="*/ 585467 h 1295916"/>
                <a:gd name="connsiteX6" fmla="*/ 92390 w 739338"/>
                <a:gd name="connsiteY6" fmla="*/ 347862 h 12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38" h="1295916">
                  <a:moveTo>
                    <a:pt x="92390" y="347862"/>
                  </a:moveTo>
                  <a:lnTo>
                    <a:pt x="739338" y="0"/>
                  </a:lnTo>
                  <a:lnTo>
                    <a:pt x="739338" y="1195142"/>
                  </a:lnTo>
                  <a:lnTo>
                    <a:pt x="590890" y="1274962"/>
                  </a:lnTo>
                  <a:cubicBezTo>
                    <a:pt x="505551" y="1320848"/>
                    <a:pt x="399171" y="1288866"/>
                    <a:pt x="353285" y="1203527"/>
                  </a:cubicBezTo>
                  <a:lnTo>
                    <a:pt x="20955" y="585467"/>
                  </a:lnTo>
                  <a:cubicBezTo>
                    <a:pt x="-24931" y="500128"/>
                    <a:pt x="7052" y="393748"/>
                    <a:pt x="92390" y="34786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4326D5-4CAB-F09A-3AFD-9F7A393A716E}"/>
              </a:ext>
            </a:extLst>
          </p:cNvPr>
          <p:cNvGrpSpPr/>
          <p:nvPr/>
        </p:nvGrpSpPr>
        <p:grpSpPr>
          <a:xfrm>
            <a:off x="4797919" y="912686"/>
            <a:ext cx="1341708" cy="3751219"/>
            <a:chOff x="4797919" y="912686"/>
            <a:chExt cx="1341708" cy="375121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7271BB2-B914-01F1-15F1-9F74D3097A24}"/>
                </a:ext>
              </a:extLst>
            </p:cNvPr>
            <p:cNvSpPr/>
            <p:nvPr/>
          </p:nvSpPr>
          <p:spPr>
            <a:xfrm>
              <a:off x="4801365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B0C768E-2121-DB5C-D265-CAC01AD1038C}"/>
                </a:ext>
              </a:extLst>
            </p:cNvPr>
            <p:cNvGrpSpPr/>
            <p:nvPr/>
          </p:nvGrpSpPr>
          <p:grpSpPr>
            <a:xfrm>
              <a:off x="4938368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AE8BC4B-EBA0-1C6A-DDDD-A52A44FC2E5A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F8D22EB-722C-BA02-368B-D69BC385D4FC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6B6AD00-D69B-0B54-1995-4F8419A290C8}"/>
                </a:ext>
              </a:extLst>
            </p:cNvPr>
            <p:cNvSpPr/>
            <p:nvPr/>
          </p:nvSpPr>
          <p:spPr>
            <a:xfrm>
              <a:off x="5761073" y="3977241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F031FB-D5A2-5B8C-A480-6F1992865C34}"/>
                </a:ext>
              </a:extLst>
            </p:cNvPr>
            <p:cNvSpPr/>
            <p:nvPr/>
          </p:nvSpPr>
          <p:spPr>
            <a:xfrm>
              <a:off x="5537347" y="4096439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3427F0-19E1-746E-ABA2-4ABE5F927D49}"/>
                </a:ext>
              </a:extLst>
            </p:cNvPr>
            <p:cNvSpPr/>
            <p:nvPr/>
          </p:nvSpPr>
          <p:spPr>
            <a:xfrm>
              <a:off x="5287357" y="4073770"/>
              <a:ext cx="85061" cy="850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344E34-A3C3-50C8-341A-373EABB0DE86}"/>
                </a:ext>
              </a:extLst>
            </p:cNvPr>
            <p:cNvSpPr/>
            <p:nvPr/>
          </p:nvSpPr>
          <p:spPr>
            <a:xfrm>
              <a:off x="5537347" y="416890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035B08D-6674-E179-B84C-9CCC05BBE44B}"/>
                </a:ext>
              </a:extLst>
            </p:cNvPr>
            <p:cNvSpPr/>
            <p:nvPr/>
          </p:nvSpPr>
          <p:spPr>
            <a:xfrm>
              <a:off x="5654416" y="3981757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D379179-1F97-8E08-3334-EA84D70C3B14}"/>
                </a:ext>
              </a:extLst>
            </p:cNvPr>
            <p:cNvSpPr/>
            <p:nvPr/>
          </p:nvSpPr>
          <p:spPr>
            <a:xfrm>
              <a:off x="5223342" y="4033480"/>
              <a:ext cx="85061" cy="850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06DDD7E-6C3A-CA11-F149-41C942EDC935}"/>
                </a:ext>
              </a:extLst>
            </p:cNvPr>
            <p:cNvSpPr/>
            <p:nvPr/>
          </p:nvSpPr>
          <p:spPr>
            <a:xfrm>
              <a:off x="5404662" y="4282747"/>
              <a:ext cx="85061" cy="8506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4E1139D-6428-82F6-61E7-499510C62A5A}"/>
                </a:ext>
              </a:extLst>
            </p:cNvPr>
            <p:cNvSpPr/>
            <p:nvPr/>
          </p:nvSpPr>
          <p:spPr>
            <a:xfrm>
              <a:off x="5110482" y="4053909"/>
              <a:ext cx="85061" cy="850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6490A05-1EAA-C0C5-1DB1-9908603FB44C}"/>
                </a:ext>
              </a:extLst>
            </p:cNvPr>
            <p:cNvSpPr/>
            <p:nvPr/>
          </p:nvSpPr>
          <p:spPr>
            <a:xfrm>
              <a:off x="5028856" y="4229126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250C7CE-5A23-D07E-E5B2-204F0DE240A2}"/>
                </a:ext>
              </a:extLst>
            </p:cNvPr>
            <p:cNvSpPr/>
            <p:nvPr/>
          </p:nvSpPr>
          <p:spPr>
            <a:xfrm>
              <a:off x="4801365" y="91368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42EB419-B43D-EA94-C1C5-26B73EE67728}"/>
                </a:ext>
              </a:extLst>
            </p:cNvPr>
            <p:cNvGrpSpPr/>
            <p:nvPr/>
          </p:nvGrpSpPr>
          <p:grpSpPr>
            <a:xfrm>
              <a:off x="4938368" y="1120187"/>
              <a:ext cx="1063256" cy="680484"/>
              <a:chOff x="903767" y="3732028"/>
              <a:chExt cx="1063256" cy="680484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84AEA52F-E368-F999-3CCD-DF655DB1A2E5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A11776D-4520-5102-DAF1-97624E9A2C7E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B07E09A-FAC9-0120-21CB-33B0C052B542}"/>
                </a:ext>
              </a:extLst>
            </p:cNvPr>
            <p:cNvSpPr/>
            <p:nvPr/>
          </p:nvSpPr>
          <p:spPr>
            <a:xfrm>
              <a:off x="5761073" y="127964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59B9583-B1E1-B2E1-4E94-C62AAC41FF62}"/>
                </a:ext>
              </a:extLst>
            </p:cNvPr>
            <p:cNvSpPr/>
            <p:nvPr/>
          </p:nvSpPr>
          <p:spPr>
            <a:xfrm>
              <a:off x="5537347" y="139884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EE72526-18C4-84A1-1A72-9C73F42E9905}"/>
                </a:ext>
              </a:extLst>
            </p:cNvPr>
            <p:cNvSpPr/>
            <p:nvPr/>
          </p:nvSpPr>
          <p:spPr>
            <a:xfrm>
              <a:off x="5537347" y="1471314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9FB7177-55DD-4803-C3F3-48A0278FA6E5}"/>
                </a:ext>
              </a:extLst>
            </p:cNvPr>
            <p:cNvSpPr/>
            <p:nvPr/>
          </p:nvSpPr>
          <p:spPr>
            <a:xfrm>
              <a:off x="5654416" y="128416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CEBBDC3-7FDD-BF15-F4A7-1DF0EF18E59A}"/>
                </a:ext>
              </a:extLst>
            </p:cNvPr>
            <p:cNvSpPr/>
            <p:nvPr/>
          </p:nvSpPr>
          <p:spPr>
            <a:xfrm>
              <a:off x="5028856" y="1531533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4C10EF5-9E5F-9460-F381-17225B7779D5}"/>
                </a:ext>
              </a:extLst>
            </p:cNvPr>
            <p:cNvSpPr/>
            <p:nvPr/>
          </p:nvSpPr>
          <p:spPr>
            <a:xfrm>
              <a:off x="4825727" y="2417191"/>
              <a:ext cx="1289539" cy="8313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3CD9322-136E-D1B7-C5A7-D77EC48B8E93}"/>
                </a:ext>
              </a:extLst>
            </p:cNvPr>
            <p:cNvCxnSpPr>
              <a:stCxn id="177" idx="0"/>
              <a:endCxn id="155" idx="2"/>
            </p:cNvCxnSpPr>
            <p:nvPr/>
          </p:nvCxnSpPr>
          <p:spPr>
            <a:xfrm flipH="1" flipV="1">
              <a:off x="5470496" y="1966312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570D1D3A-85C8-E5FB-EAA5-0ED4567D5AE6}"/>
                </a:ext>
              </a:extLst>
            </p:cNvPr>
            <p:cNvCxnSpPr>
              <a:stCxn id="36" idx="0"/>
              <a:endCxn id="177" idx="2"/>
            </p:cNvCxnSpPr>
            <p:nvPr/>
          </p:nvCxnSpPr>
          <p:spPr>
            <a:xfrm flipV="1">
              <a:off x="5470496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4A04227-1AB3-8E0B-B247-DE831FAD463D}"/>
                </a:ext>
              </a:extLst>
            </p:cNvPr>
            <p:cNvSpPr/>
            <p:nvPr/>
          </p:nvSpPr>
          <p:spPr>
            <a:xfrm>
              <a:off x="4797919" y="912686"/>
              <a:ext cx="575244" cy="1052623"/>
            </a:xfrm>
            <a:custGeom>
              <a:avLst/>
              <a:gdLst>
                <a:gd name="connsiteX0" fmla="*/ 175441 w 575244"/>
                <a:gd name="connsiteY0" fmla="*/ 0 h 1052623"/>
                <a:gd name="connsiteX1" fmla="*/ 575244 w 575244"/>
                <a:gd name="connsiteY1" fmla="*/ 0 h 1052623"/>
                <a:gd name="connsiteX2" fmla="*/ 575244 w 575244"/>
                <a:gd name="connsiteY2" fmla="*/ 1052623 h 1052623"/>
                <a:gd name="connsiteX3" fmla="*/ 175441 w 575244"/>
                <a:gd name="connsiteY3" fmla="*/ 1052623 h 1052623"/>
                <a:gd name="connsiteX4" fmla="*/ 0 w 575244"/>
                <a:gd name="connsiteY4" fmla="*/ 877182 h 1052623"/>
                <a:gd name="connsiteX5" fmla="*/ 0 w 575244"/>
                <a:gd name="connsiteY5" fmla="*/ 175441 h 1052623"/>
                <a:gd name="connsiteX6" fmla="*/ 175441 w 575244"/>
                <a:gd name="connsiteY6" fmla="*/ 0 h 105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244" h="1052623">
                  <a:moveTo>
                    <a:pt x="175441" y="0"/>
                  </a:moveTo>
                  <a:lnTo>
                    <a:pt x="575244" y="0"/>
                  </a:lnTo>
                  <a:lnTo>
                    <a:pt x="575244" y="1052623"/>
                  </a:lnTo>
                  <a:lnTo>
                    <a:pt x="175441" y="1052623"/>
                  </a:lnTo>
                  <a:cubicBezTo>
                    <a:pt x="78548" y="1052623"/>
                    <a:pt x="0" y="974075"/>
                    <a:pt x="0" y="877182"/>
                  </a:cubicBezTo>
                  <a:lnTo>
                    <a:pt x="0" y="175441"/>
                  </a:lnTo>
                  <a:cubicBezTo>
                    <a:pt x="0" y="78548"/>
                    <a:pt x="78548" y="0"/>
                    <a:pt x="175441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3654C9D-AC0F-F2A4-60B9-8620AE0DB2B4}"/>
                </a:ext>
              </a:extLst>
            </p:cNvPr>
            <p:cNvSpPr/>
            <p:nvPr/>
          </p:nvSpPr>
          <p:spPr>
            <a:xfrm>
              <a:off x="5375138" y="913368"/>
              <a:ext cx="763274" cy="1052623"/>
            </a:xfrm>
            <a:custGeom>
              <a:avLst/>
              <a:gdLst>
                <a:gd name="connsiteX0" fmla="*/ 0 w 763274"/>
                <a:gd name="connsiteY0" fmla="*/ 0 h 1052623"/>
                <a:gd name="connsiteX1" fmla="*/ 587833 w 763274"/>
                <a:gd name="connsiteY1" fmla="*/ 0 h 1052623"/>
                <a:gd name="connsiteX2" fmla="*/ 763274 w 763274"/>
                <a:gd name="connsiteY2" fmla="*/ 175441 h 1052623"/>
                <a:gd name="connsiteX3" fmla="*/ 763274 w 763274"/>
                <a:gd name="connsiteY3" fmla="*/ 877182 h 1052623"/>
                <a:gd name="connsiteX4" fmla="*/ 587833 w 763274"/>
                <a:gd name="connsiteY4" fmla="*/ 1052623 h 1052623"/>
                <a:gd name="connsiteX5" fmla="*/ 0 w 763274"/>
                <a:gd name="connsiteY5" fmla="*/ 1052623 h 105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274" h="1052623">
                  <a:moveTo>
                    <a:pt x="0" y="0"/>
                  </a:moveTo>
                  <a:lnTo>
                    <a:pt x="587833" y="0"/>
                  </a:lnTo>
                  <a:cubicBezTo>
                    <a:pt x="684726" y="0"/>
                    <a:pt x="763274" y="78548"/>
                    <a:pt x="763274" y="175441"/>
                  </a:cubicBezTo>
                  <a:lnTo>
                    <a:pt x="763274" y="877182"/>
                  </a:lnTo>
                  <a:cubicBezTo>
                    <a:pt x="763274" y="974075"/>
                    <a:pt x="684726" y="1052623"/>
                    <a:pt x="587833" y="1052623"/>
                  </a:cubicBezTo>
                  <a:lnTo>
                    <a:pt x="0" y="1052623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EAC232E-7978-93D7-F292-5A477046EC34}"/>
                </a:ext>
              </a:extLst>
            </p:cNvPr>
            <p:cNvSpPr/>
            <p:nvPr/>
          </p:nvSpPr>
          <p:spPr>
            <a:xfrm>
              <a:off x="5287357" y="1376177"/>
              <a:ext cx="85061" cy="85061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5505D46-347B-0825-87D5-628F19533627}"/>
                </a:ext>
              </a:extLst>
            </p:cNvPr>
            <p:cNvSpPr/>
            <p:nvPr/>
          </p:nvSpPr>
          <p:spPr>
            <a:xfrm>
              <a:off x="5223342" y="1335887"/>
              <a:ext cx="85061" cy="85061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C2DDC74-21E2-EA6D-DE0A-47FC7E8AFA5A}"/>
                </a:ext>
              </a:extLst>
            </p:cNvPr>
            <p:cNvSpPr/>
            <p:nvPr/>
          </p:nvSpPr>
          <p:spPr>
            <a:xfrm>
              <a:off x="5110482" y="1356316"/>
              <a:ext cx="85061" cy="85061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E3EEB66-C3EE-66F8-3253-5702EA8AA3B3}"/>
                </a:ext>
              </a:extLst>
            </p:cNvPr>
            <p:cNvSpPr/>
            <p:nvPr/>
          </p:nvSpPr>
          <p:spPr>
            <a:xfrm>
              <a:off x="5404662" y="1585154"/>
              <a:ext cx="85061" cy="85061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BB557-A89E-6812-B311-C2713D85DF55}"/>
              </a:ext>
            </a:extLst>
          </p:cNvPr>
          <p:cNvGrpSpPr/>
          <p:nvPr/>
        </p:nvGrpSpPr>
        <p:grpSpPr>
          <a:xfrm>
            <a:off x="2815621" y="913129"/>
            <a:ext cx="1340974" cy="3750776"/>
            <a:chOff x="2815621" y="913129"/>
            <a:chExt cx="1340974" cy="375077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7706F7-B006-F81E-4455-1972A95429E8}"/>
                </a:ext>
              </a:extLst>
            </p:cNvPr>
            <p:cNvSpPr/>
            <p:nvPr/>
          </p:nvSpPr>
          <p:spPr>
            <a:xfrm>
              <a:off x="2818333" y="3611282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B1841B1-F873-AECB-2A84-97E558CBE698}"/>
                </a:ext>
              </a:extLst>
            </p:cNvPr>
            <p:cNvGrpSpPr/>
            <p:nvPr/>
          </p:nvGrpSpPr>
          <p:grpSpPr>
            <a:xfrm>
              <a:off x="2955336" y="3817780"/>
              <a:ext cx="1063256" cy="680484"/>
              <a:chOff x="903767" y="3732028"/>
              <a:chExt cx="1063256" cy="68048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7473013-7220-D8FA-4D19-D639A671ADB7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B89B97F-0334-E90B-E4CE-6B15123C05BF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DAE83E-7284-95AB-96DE-24A6DE468053}"/>
                </a:ext>
              </a:extLst>
            </p:cNvPr>
            <p:cNvSpPr/>
            <p:nvPr/>
          </p:nvSpPr>
          <p:spPr>
            <a:xfrm>
              <a:off x="3778041" y="3977241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1EBEF7-CA10-8010-9F56-11B3212010A9}"/>
                </a:ext>
              </a:extLst>
            </p:cNvPr>
            <p:cNvSpPr/>
            <p:nvPr/>
          </p:nvSpPr>
          <p:spPr>
            <a:xfrm>
              <a:off x="3554315" y="4096439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96525B-312E-8552-A3C8-8DDB5B237D9F}"/>
                </a:ext>
              </a:extLst>
            </p:cNvPr>
            <p:cNvSpPr/>
            <p:nvPr/>
          </p:nvSpPr>
          <p:spPr>
            <a:xfrm>
              <a:off x="3304325" y="407377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835AD2-020A-0DA9-2F36-68F16C9D21C5}"/>
                </a:ext>
              </a:extLst>
            </p:cNvPr>
            <p:cNvSpPr/>
            <p:nvPr/>
          </p:nvSpPr>
          <p:spPr>
            <a:xfrm>
              <a:off x="3554315" y="416890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FF6FED-7F0C-8337-F687-4CEF5CDFBFCC}"/>
                </a:ext>
              </a:extLst>
            </p:cNvPr>
            <p:cNvSpPr/>
            <p:nvPr/>
          </p:nvSpPr>
          <p:spPr>
            <a:xfrm>
              <a:off x="3671384" y="398175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23BDC6-2DD6-1E77-F32A-6A7D70FB0B6A}"/>
                </a:ext>
              </a:extLst>
            </p:cNvPr>
            <p:cNvSpPr/>
            <p:nvPr/>
          </p:nvSpPr>
          <p:spPr>
            <a:xfrm>
              <a:off x="3240310" y="4033480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F6F43A-011C-78BE-868B-10BA1BD05F2F}"/>
                </a:ext>
              </a:extLst>
            </p:cNvPr>
            <p:cNvSpPr/>
            <p:nvPr/>
          </p:nvSpPr>
          <p:spPr>
            <a:xfrm>
              <a:off x="3421630" y="428274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BC3DC2-FF06-E301-1CA9-3607C9A0541E}"/>
                </a:ext>
              </a:extLst>
            </p:cNvPr>
            <p:cNvSpPr/>
            <p:nvPr/>
          </p:nvSpPr>
          <p:spPr>
            <a:xfrm>
              <a:off x="3127450" y="4053909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B5802B-70D2-963D-0E3D-1B10EC5BCA42}"/>
                </a:ext>
              </a:extLst>
            </p:cNvPr>
            <p:cNvSpPr/>
            <p:nvPr/>
          </p:nvSpPr>
          <p:spPr>
            <a:xfrm>
              <a:off x="3045824" y="4229126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C20167F-3E38-2B99-028B-CC2719A92CDA}"/>
                </a:ext>
              </a:extLst>
            </p:cNvPr>
            <p:cNvSpPr/>
            <p:nvPr/>
          </p:nvSpPr>
          <p:spPr>
            <a:xfrm>
              <a:off x="2818333" y="913689"/>
              <a:ext cx="1338262" cy="10526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F31AA39-C65A-F80C-DC66-3E61DC438157}"/>
                </a:ext>
              </a:extLst>
            </p:cNvPr>
            <p:cNvGrpSpPr/>
            <p:nvPr/>
          </p:nvGrpSpPr>
          <p:grpSpPr>
            <a:xfrm>
              <a:off x="2955336" y="1120187"/>
              <a:ext cx="1063256" cy="680484"/>
              <a:chOff x="903767" y="3732028"/>
              <a:chExt cx="1063256" cy="680484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BA376C5A-8066-9EE5-7CFA-F97EBD0B4151}"/>
                  </a:ext>
                </a:extLst>
              </p:cNvPr>
              <p:cNvCxnSpPr/>
              <p:nvPr/>
            </p:nvCxnSpPr>
            <p:spPr>
              <a:xfrm flipV="1">
                <a:off x="903768" y="3732028"/>
                <a:ext cx="0" cy="680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EB419423-51A1-D94F-E2BC-915608654F3D}"/>
                  </a:ext>
                </a:extLst>
              </p:cNvPr>
              <p:cNvCxnSpPr/>
              <p:nvPr/>
            </p:nvCxnSpPr>
            <p:spPr>
              <a:xfrm>
                <a:off x="903767" y="4412510"/>
                <a:ext cx="10632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1301089-7014-BEE1-073B-23CD6E274D9F}"/>
                </a:ext>
              </a:extLst>
            </p:cNvPr>
            <p:cNvSpPr/>
            <p:nvPr/>
          </p:nvSpPr>
          <p:spPr>
            <a:xfrm>
              <a:off x="3778041" y="1279648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950920C-A863-38EC-E27E-58AAFF2107E1}"/>
                </a:ext>
              </a:extLst>
            </p:cNvPr>
            <p:cNvSpPr/>
            <p:nvPr/>
          </p:nvSpPr>
          <p:spPr>
            <a:xfrm>
              <a:off x="3554315" y="1398846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1CE09A9-1F11-51A4-6D8D-E203FC65D08B}"/>
                </a:ext>
              </a:extLst>
            </p:cNvPr>
            <p:cNvSpPr/>
            <p:nvPr/>
          </p:nvSpPr>
          <p:spPr>
            <a:xfrm>
              <a:off x="3304325" y="137617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794EA3B-354D-952F-A14F-122BACF7B1F5}"/>
                </a:ext>
              </a:extLst>
            </p:cNvPr>
            <p:cNvSpPr/>
            <p:nvPr/>
          </p:nvSpPr>
          <p:spPr>
            <a:xfrm>
              <a:off x="3671384" y="128416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03031EF-CF29-8920-F24F-392E85B86581}"/>
                </a:ext>
              </a:extLst>
            </p:cNvPr>
            <p:cNvSpPr/>
            <p:nvPr/>
          </p:nvSpPr>
          <p:spPr>
            <a:xfrm>
              <a:off x="3240310" y="1335887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5E4348B-AB2E-05FE-7B87-9854D482EBAB}"/>
                </a:ext>
              </a:extLst>
            </p:cNvPr>
            <p:cNvSpPr/>
            <p:nvPr/>
          </p:nvSpPr>
          <p:spPr>
            <a:xfrm>
              <a:off x="3421630" y="1585154"/>
              <a:ext cx="85061" cy="85061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4CBEC0C-CA13-EC95-F25D-33AB2B53FEA1}"/>
                </a:ext>
              </a:extLst>
            </p:cNvPr>
            <p:cNvSpPr/>
            <p:nvPr/>
          </p:nvSpPr>
          <p:spPr>
            <a:xfrm>
              <a:off x="3127450" y="1356316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A94DECE-509F-B0F8-3DFF-07BBFEEC084E}"/>
                </a:ext>
              </a:extLst>
            </p:cNvPr>
            <p:cNvSpPr/>
            <p:nvPr/>
          </p:nvSpPr>
          <p:spPr>
            <a:xfrm>
              <a:off x="3045824" y="1531533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00F27C5-1E10-C3C5-3E10-91C479B406AC}"/>
                </a:ext>
              </a:extLst>
            </p:cNvPr>
            <p:cNvCxnSpPr>
              <a:stCxn id="23" idx="0"/>
              <a:endCxn id="178" idx="2"/>
            </p:cNvCxnSpPr>
            <p:nvPr/>
          </p:nvCxnSpPr>
          <p:spPr>
            <a:xfrm flipV="1">
              <a:off x="3487464" y="3248491"/>
              <a:ext cx="1" cy="36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DCD5E49-38E1-EE7F-92B2-AE2509E60E31}"/>
                </a:ext>
              </a:extLst>
            </p:cNvPr>
            <p:cNvCxnSpPr>
              <a:stCxn id="178" idx="0"/>
              <a:endCxn id="141" idx="2"/>
            </p:cNvCxnSpPr>
            <p:nvPr/>
          </p:nvCxnSpPr>
          <p:spPr>
            <a:xfrm flipH="1" flipV="1">
              <a:off x="3487464" y="1966312"/>
              <a:ext cx="1" cy="450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631B893-0E3D-D712-3186-D8E40ED4F03F}"/>
                </a:ext>
              </a:extLst>
            </p:cNvPr>
            <p:cNvSpPr/>
            <p:nvPr/>
          </p:nvSpPr>
          <p:spPr>
            <a:xfrm>
              <a:off x="2818332" y="1474382"/>
              <a:ext cx="1338262" cy="483784"/>
            </a:xfrm>
            <a:custGeom>
              <a:avLst/>
              <a:gdLst>
                <a:gd name="connsiteX0" fmla="*/ 0 w 1338262"/>
                <a:gd name="connsiteY0" fmla="*/ 0 h 483784"/>
                <a:gd name="connsiteX1" fmla="*/ 1338262 w 1338262"/>
                <a:gd name="connsiteY1" fmla="*/ 0 h 483784"/>
                <a:gd name="connsiteX2" fmla="*/ 1338262 w 1338262"/>
                <a:gd name="connsiteY2" fmla="*/ 308343 h 483784"/>
                <a:gd name="connsiteX3" fmla="*/ 1162821 w 1338262"/>
                <a:gd name="connsiteY3" fmla="*/ 483784 h 483784"/>
                <a:gd name="connsiteX4" fmla="*/ 175441 w 1338262"/>
                <a:gd name="connsiteY4" fmla="*/ 483784 h 483784"/>
                <a:gd name="connsiteX5" fmla="*/ 0 w 1338262"/>
                <a:gd name="connsiteY5" fmla="*/ 308343 h 4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8262" h="483784">
                  <a:moveTo>
                    <a:pt x="0" y="0"/>
                  </a:moveTo>
                  <a:lnTo>
                    <a:pt x="1338262" y="0"/>
                  </a:lnTo>
                  <a:lnTo>
                    <a:pt x="1338262" y="308343"/>
                  </a:lnTo>
                  <a:cubicBezTo>
                    <a:pt x="1338262" y="405236"/>
                    <a:pt x="1259714" y="483784"/>
                    <a:pt x="1162821" y="483784"/>
                  </a:cubicBezTo>
                  <a:lnTo>
                    <a:pt x="175441" y="483784"/>
                  </a:lnTo>
                  <a:cubicBezTo>
                    <a:pt x="78548" y="483784"/>
                    <a:pt x="0" y="405236"/>
                    <a:pt x="0" y="308343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20F79E6-C140-94F2-5288-B3E7BB984026}"/>
                </a:ext>
              </a:extLst>
            </p:cNvPr>
            <p:cNvSpPr/>
            <p:nvPr/>
          </p:nvSpPr>
          <p:spPr>
            <a:xfrm>
              <a:off x="2815621" y="913129"/>
              <a:ext cx="1338262" cy="556044"/>
            </a:xfrm>
            <a:custGeom>
              <a:avLst/>
              <a:gdLst>
                <a:gd name="connsiteX0" fmla="*/ 175441 w 1338262"/>
                <a:gd name="connsiteY0" fmla="*/ 0 h 556044"/>
                <a:gd name="connsiteX1" fmla="*/ 1162821 w 1338262"/>
                <a:gd name="connsiteY1" fmla="*/ 0 h 556044"/>
                <a:gd name="connsiteX2" fmla="*/ 1338262 w 1338262"/>
                <a:gd name="connsiteY2" fmla="*/ 175441 h 556044"/>
                <a:gd name="connsiteX3" fmla="*/ 1338262 w 1338262"/>
                <a:gd name="connsiteY3" fmla="*/ 556044 h 556044"/>
                <a:gd name="connsiteX4" fmla="*/ 0 w 1338262"/>
                <a:gd name="connsiteY4" fmla="*/ 556044 h 556044"/>
                <a:gd name="connsiteX5" fmla="*/ 0 w 1338262"/>
                <a:gd name="connsiteY5" fmla="*/ 175441 h 556044"/>
                <a:gd name="connsiteX6" fmla="*/ 175441 w 1338262"/>
                <a:gd name="connsiteY6" fmla="*/ 0 h 55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8262" h="556044">
                  <a:moveTo>
                    <a:pt x="175441" y="0"/>
                  </a:moveTo>
                  <a:lnTo>
                    <a:pt x="1162821" y="0"/>
                  </a:lnTo>
                  <a:cubicBezTo>
                    <a:pt x="1259714" y="0"/>
                    <a:pt x="1338262" y="78548"/>
                    <a:pt x="1338262" y="175441"/>
                  </a:cubicBezTo>
                  <a:lnTo>
                    <a:pt x="1338262" y="556044"/>
                  </a:lnTo>
                  <a:lnTo>
                    <a:pt x="0" y="556044"/>
                  </a:lnTo>
                  <a:lnTo>
                    <a:pt x="0" y="175441"/>
                  </a:lnTo>
                  <a:cubicBezTo>
                    <a:pt x="0" y="78548"/>
                    <a:pt x="78548" y="0"/>
                    <a:pt x="175441" y="0"/>
                  </a:cubicBez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E3FD74A-A216-296D-2629-D12B4A709488}"/>
                </a:ext>
              </a:extLst>
            </p:cNvPr>
            <p:cNvSpPr/>
            <p:nvPr/>
          </p:nvSpPr>
          <p:spPr>
            <a:xfrm>
              <a:off x="3554315" y="1471314"/>
              <a:ext cx="85061" cy="85061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14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E5DD1D5-4D8F-4676-46B3-08A205DF9448}"/>
              </a:ext>
            </a:extLst>
          </p:cNvPr>
          <p:cNvGrpSpPr/>
          <p:nvPr/>
        </p:nvGrpSpPr>
        <p:grpSpPr>
          <a:xfrm>
            <a:off x="1099730" y="2568125"/>
            <a:ext cx="676501" cy="469267"/>
            <a:chOff x="5932458" y="1312336"/>
            <a:chExt cx="1934307" cy="1341767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7A69BB9-16BB-FD0E-EB30-3BA6EF0FF6BC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334CC27-7E02-0DB9-34C1-F1549E776879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0D568D6-AB36-DB8B-D909-54018C71EF8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968E3C9B-6023-B945-4570-327648BE8CF7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A8C0B80-E908-1018-47C5-99145FA765D5}"/>
                </a:ext>
              </a:extLst>
            </p:cNvPr>
            <p:cNvCxnSpPr>
              <a:cxnSpLocks/>
              <a:stCxn id="229" idx="3"/>
              <a:endCxn id="230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0B68680-8F33-ADE4-F454-F60158D84420}"/>
              </a:ext>
            </a:extLst>
          </p:cNvPr>
          <p:cNvGrpSpPr/>
          <p:nvPr/>
        </p:nvGrpSpPr>
        <p:grpSpPr>
          <a:xfrm>
            <a:off x="3028008" y="2507893"/>
            <a:ext cx="931036" cy="645830"/>
            <a:chOff x="5932458" y="1312336"/>
            <a:chExt cx="1934307" cy="1341767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CD3B7F07-CFF2-7586-9080-E36F04C01C0B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1B8FE19-F842-2ABE-6562-0E94126735BA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5DD507A7-DD2D-7557-78EB-01A4C6FADE49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E13E62ED-44CD-8405-2776-F5E989327E5C}"/>
                </a:ext>
              </a:extLst>
            </p:cNvPr>
            <p:cNvCxnSpPr>
              <a:cxnSpLocks/>
              <a:stCxn id="235" idx="5"/>
              <a:endCxn id="237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E1903E4-3738-DBC1-6ACD-3F76665C24A3}"/>
                </a:ext>
              </a:extLst>
            </p:cNvPr>
            <p:cNvCxnSpPr>
              <a:cxnSpLocks/>
              <a:stCxn id="235" idx="3"/>
              <a:endCxn id="236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7003757-3159-A44A-789B-7516A8AD967E}"/>
              </a:ext>
            </a:extLst>
          </p:cNvPr>
          <p:cNvGrpSpPr/>
          <p:nvPr/>
        </p:nvGrpSpPr>
        <p:grpSpPr>
          <a:xfrm>
            <a:off x="5247819" y="2680842"/>
            <a:ext cx="438247" cy="303998"/>
            <a:chOff x="5932458" y="1312336"/>
            <a:chExt cx="1934307" cy="1341767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22198DE-BD37-BE36-40E9-C59B77AC0289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8B093FD-0800-C51D-DE53-18CDD776CD55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940A874-8073-2BD9-5D0F-E946A73CEF0D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48BD7B6-2DD2-C304-EA04-0FE0901F5D52}"/>
                </a:ext>
              </a:extLst>
            </p:cNvPr>
            <p:cNvCxnSpPr>
              <a:cxnSpLocks/>
              <a:stCxn id="241" idx="5"/>
              <a:endCxn id="243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8D4362C-4D7A-1181-7240-D678C26C124E}"/>
                </a:ext>
              </a:extLst>
            </p:cNvPr>
            <p:cNvCxnSpPr>
              <a:cxnSpLocks/>
              <a:stCxn id="241" idx="3"/>
              <a:endCxn id="242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955FD69-1624-6967-4664-994635784AF1}"/>
              </a:ext>
            </a:extLst>
          </p:cNvPr>
          <p:cNvGrpSpPr/>
          <p:nvPr/>
        </p:nvGrpSpPr>
        <p:grpSpPr>
          <a:xfrm>
            <a:off x="7052458" y="2519976"/>
            <a:ext cx="841656" cy="583830"/>
            <a:chOff x="5932458" y="1312336"/>
            <a:chExt cx="1934307" cy="1341767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E9A3594-0F2E-32A5-84A7-BCC5B0664D62}"/>
                </a:ext>
              </a:extLst>
            </p:cNvPr>
            <p:cNvSpPr/>
            <p:nvPr/>
          </p:nvSpPr>
          <p:spPr>
            <a:xfrm>
              <a:off x="6577227" y="1312336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2A6A259-D588-8F04-7B3C-B4A5498C37FD}"/>
                </a:ext>
              </a:extLst>
            </p:cNvPr>
            <p:cNvSpPr/>
            <p:nvPr/>
          </p:nvSpPr>
          <p:spPr>
            <a:xfrm>
              <a:off x="5932458" y="2009334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7C62861-BFAF-DB0E-5EE6-3966F1EEF59E}"/>
                </a:ext>
              </a:extLst>
            </p:cNvPr>
            <p:cNvSpPr/>
            <p:nvPr/>
          </p:nvSpPr>
          <p:spPr>
            <a:xfrm>
              <a:off x="7221996" y="2009333"/>
              <a:ext cx="644769" cy="6447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38D55CF7-6EF5-6A7C-C95D-6480D44EE3B4}"/>
                </a:ext>
              </a:extLst>
            </p:cNvPr>
            <p:cNvCxnSpPr>
              <a:cxnSpLocks/>
              <a:stCxn id="247" idx="5"/>
              <a:endCxn id="249" idx="0"/>
            </p:cNvCxnSpPr>
            <p:nvPr/>
          </p:nvCxnSpPr>
          <p:spPr>
            <a:xfrm>
              <a:off x="7127572" y="1862681"/>
              <a:ext cx="416809" cy="1466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9B8349AD-266E-0DD3-6705-C037F20673E4}"/>
                </a:ext>
              </a:extLst>
            </p:cNvPr>
            <p:cNvCxnSpPr>
              <a:cxnSpLocks/>
              <a:stCxn id="247" idx="3"/>
              <a:endCxn id="248" idx="0"/>
            </p:cNvCxnSpPr>
            <p:nvPr/>
          </p:nvCxnSpPr>
          <p:spPr>
            <a:xfrm flipH="1">
              <a:off x="6254843" y="1862681"/>
              <a:ext cx="416808" cy="1466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78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7720</TotalTime>
  <Words>2219</Words>
  <Application>Microsoft Office PowerPoint</Application>
  <PresentationFormat>On-screen Show (16:9)</PresentationFormat>
  <Paragraphs>1533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Algerian</vt:lpstr>
      <vt:lpstr>Dubai Medium</vt:lpstr>
      <vt:lpstr>Cambria Math</vt:lpstr>
      <vt:lpstr>Open Sans</vt:lpstr>
      <vt:lpstr>Arial</vt:lpstr>
      <vt:lpstr>Economica</vt:lpstr>
      <vt:lpstr>Luxe</vt:lpstr>
      <vt:lpstr>Classification (Ensemble Methods) Part 2 : Boosting Gradient Boosted Trees</vt:lpstr>
      <vt:lpstr>PowerPoint Presentation</vt:lpstr>
      <vt:lpstr>Supervised Learning</vt:lpstr>
      <vt:lpstr>Ensemble Learning</vt:lpstr>
      <vt:lpstr>PowerPoint Presentation</vt:lpstr>
      <vt:lpstr>Some Famous Bagging algorithms</vt:lpstr>
      <vt:lpstr>Ensemble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Boosting Classifier Using SkLearn</vt:lpstr>
      <vt:lpstr>Important parameters</vt:lpstr>
      <vt:lpstr>Thank you for listening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user</dc:creator>
  <cp:lastModifiedBy>alaa alnissany</cp:lastModifiedBy>
  <cp:revision>51</cp:revision>
  <dcterms:modified xsi:type="dcterms:W3CDTF">2023-11-19T18:15:24Z</dcterms:modified>
</cp:coreProperties>
</file>